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141411575" r:id="rId5"/>
    <p:sldId id="265" r:id="rId6"/>
    <p:sldId id="2147470885" r:id="rId7"/>
    <p:sldId id="2147470886" r:id="rId8"/>
    <p:sldId id="2147470852" r:id="rId9"/>
    <p:sldId id="2147470889" r:id="rId10"/>
    <p:sldId id="261" r:id="rId11"/>
    <p:sldId id="2147470880" r:id="rId12"/>
    <p:sldId id="2147470882" r:id="rId13"/>
    <p:sldId id="2147470866" r:id="rId14"/>
    <p:sldId id="2147470878" r:id="rId15"/>
    <p:sldId id="2147470887" r:id="rId16"/>
    <p:sldId id="257" r:id="rId17"/>
    <p:sldId id="2147470873" r:id="rId18"/>
    <p:sldId id="266" r:id="rId19"/>
    <p:sldId id="2147470851" r:id="rId20"/>
    <p:sldId id="2147470891" r:id="rId2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2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514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0D3963-5F9E-E743-7A78-C04BD4F9F7EA}" name="Luiz Gustavo Cassilatti Furlani" initials="" userId="S::luiz_furlani@sicredi.com.br::11fcfd94-302d-472a-8106-1db3517fd8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B24"/>
    <a:srgbClr val="146E37"/>
    <a:srgbClr val="BFBFBF"/>
    <a:srgbClr val="64C832"/>
    <a:srgbClr val="323C32"/>
    <a:srgbClr val="5A645A"/>
    <a:srgbClr val="676C5D"/>
    <a:srgbClr val="D9D9D9"/>
    <a:srgbClr val="E6E6E6"/>
    <a:srgbClr val="E7F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0791" autoAdjust="0"/>
  </p:normalViewPr>
  <p:slideViewPr>
    <p:cSldViewPr snapToGrid="0">
      <p:cViewPr>
        <p:scale>
          <a:sx n="33" d="100"/>
          <a:sy n="33" d="100"/>
        </p:scale>
        <p:origin x="1264" y="148"/>
      </p:cViewPr>
      <p:guideLst>
        <p:guide orient="horz" pos="1902"/>
        <p:guide pos="453"/>
        <p:guide orient="horz" pos="51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e Stona" userId="e867d614-df6f-495b-90a7-d67f87e6cda7" providerId="ADAL" clId="{322901B1-FC4F-4054-AD71-B8FFA3725B2D}"/>
    <pc:docChg chg="undo custSel addSld delSld modSld sldOrd">
      <pc:chgData name="Filipe Stona" userId="e867d614-df6f-495b-90a7-d67f87e6cda7" providerId="ADAL" clId="{322901B1-FC4F-4054-AD71-B8FFA3725B2D}" dt="2026-05-07T11:46:14.396" v="276" actId="20577"/>
      <pc:docMkLst>
        <pc:docMk/>
      </pc:docMkLst>
      <pc:sldChg chg="del">
        <pc:chgData name="Filipe Stona" userId="e867d614-df6f-495b-90a7-d67f87e6cda7" providerId="ADAL" clId="{322901B1-FC4F-4054-AD71-B8FFA3725B2D}" dt="2026-05-07T11:05:41.676" v="186" actId="47"/>
        <pc:sldMkLst>
          <pc:docMk/>
          <pc:sldMk cId="1548380097" sldId="256"/>
        </pc:sldMkLst>
      </pc:sldChg>
      <pc:sldChg chg="del">
        <pc:chgData name="Filipe Stona" userId="e867d614-df6f-495b-90a7-d67f87e6cda7" providerId="ADAL" clId="{322901B1-FC4F-4054-AD71-B8FFA3725B2D}" dt="2026-05-07T11:04:20.405" v="178" actId="47"/>
        <pc:sldMkLst>
          <pc:docMk/>
          <pc:sldMk cId="51488614" sldId="258"/>
        </pc:sldMkLst>
      </pc:sldChg>
      <pc:sldChg chg="del">
        <pc:chgData name="Filipe Stona" userId="e867d614-df6f-495b-90a7-d67f87e6cda7" providerId="ADAL" clId="{322901B1-FC4F-4054-AD71-B8FFA3725B2D}" dt="2026-05-07T11:03:40.799" v="174" actId="47"/>
        <pc:sldMkLst>
          <pc:docMk/>
          <pc:sldMk cId="1062372355" sldId="259"/>
        </pc:sldMkLst>
      </pc:sldChg>
      <pc:sldChg chg="del">
        <pc:chgData name="Filipe Stona" userId="e867d614-df6f-495b-90a7-d67f87e6cda7" providerId="ADAL" clId="{322901B1-FC4F-4054-AD71-B8FFA3725B2D}" dt="2026-05-07T11:04:33.559" v="179" actId="47"/>
        <pc:sldMkLst>
          <pc:docMk/>
          <pc:sldMk cId="2066868986" sldId="260"/>
        </pc:sldMkLst>
      </pc:sldChg>
      <pc:sldChg chg="del">
        <pc:chgData name="Filipe Stona" userId="e867d614-df6f-495b-90a7-d67f87e6cda7" providerId="ADAL" clId="{322901B1-FC4F-4054-AD71-B8FFA3725B2D}" dt="2026-05-07T11:05:33.659" v="185" actId="47"/>
        <pc:sldMkLst>
          <pc:docMk/>
          <pc:sldMk cId="2173689512" sldId="262"/>
        </pc:sldMkLst>
      </pc:sldChg>
      <pc:sldChg chg="del">
        <pc:chgData name="Filipe Stona" userId="e867d614-df6f-495b-90a7-d67f87e6cda7" providerId="ADAL" clId="{322901B1-FC4F-4054-AD71-B8FFA3725B2D}" dt="2026-05-07T11:03:42.155" v="175" actId="47"/>
        <pc:sldMkLst>
          <pc:docMk/>
          <pc:sldMk cId="2842502702" sldId="263"/>
        </pc:sldMkLst>
      </pc:sldChg>
      <pc:sldChg chg="del">
        <pc:chgData name="Filipe Stona" userId="e867d614-df6f-495b-90a7-d67f87e6cda7" providerId="ADAL" clId="{322901B1-FC4F-4054-AD71-B8FFA3725B2D}" dt="2026-05-07T11:03:42.407" v="176" actId="47"/>
        <pc:sldMkLst>
          <pc:docMk/>
          <pc:sldMk cId="124649122" sldId="264"/>
        </pc:sldMkLst>
      </pc:sldChg>
      <pc:sldChg chg="add del setBg">
        <pc:chgData name="Filipe Stona" userId="e867d614-df6f-495b-90a7-d67f87e6cda7" providerId="ADAL" clId="{322901B1-FC4F-4054-AD71-B8FFA3725B2D}" dt="2026-05-07T10:58:24.071" v="3"/>
        <pc:sldMkLst>
          <pc:docMk/>
          <pc:sldMk cId="0" sldId="265"/>
        </pc:sldMkLst>
      </pc:sldChg>
      <pc:sldChg chg="add">
        <pc:chgData name="Filipe Stona" userId="e867d614-df6f-495b-90a7-d67f87e6cda7" providerId="ADAL" clId="{322901B1-FC4F-4054-AD71-B8FFA3725B2D}" dt="2026-05-07T11:03:35.163" v="173"/>
        <pc:sldMkLst>
          <pc:docMk/>
          <pc:sldMk cId="2478762757" sldId="265"/>
        </pc:sldMkLst>
      </pc:sldChg>
      <pc:sldChg chg="add ord">
        <pc:chgData name="Filipe Stona" userId="e867d614-df6f-495b-90a7-d67f87e6cda7" providerId="ADAL" clId="{322901B1-FC4F-4054-AD71-B8FFA3725B2D}" dt="2026-05-07T11:42:36.505" v="235"/>
        <pc:sldMkLst>
          <pc:docMk/>
          <pc:sldMk cId="189965678" sldId="266"/>
        </pc:sldMkLst>
      </pc:sldChg>
      <pc:sldChg chg="del">
        <pc:chgData name="Filipe Stona" userId="e867d614-df6f-495b-90a7-d67f87e6cda7" providerId="ADAL" clId="{322901B1-FC4F-4054-AD71-B8FFA3725B2D}" dt="2026-05-07T11:06:19.072" v="189" actId="47"/>
        <pc:sldMkLst>
          <pc:docMk/>
          <pc:sldMk cId="3578103909" sldId="17223"/>
        </pc:sldMkLst>
      </pc:sldChg>
      <pc:sldChg chg="addSp delSp modSp mod">
        <pc:chgData name="Filipe Stona" userId="e867d614-df6f-495b-90a7-d67f87e6cda7" providerId="ADAL" clId="{322901B1-FC4F-4054-AD71-B8FFA3725B2D}" dt="2026-05-07T11:46:14.396" v="276" actId="20577"/>
        <pc:sldMkLst>
          <pc:docMk/>
          <pc:sldMk cId="0" sldId="2141411575"/>
        </pc:sldMkLst>
        <pc:spChg chg="add mod">
          <ac:chgData name="Filipe Stona" userId="e867d614-df6f-495b-90a7-d67f87e6cda7" providerId="ADAL" clId="{322901B1-FC4F-4054-AD71-B8FFA3725B2D}" dt="2026-05-07T10:58:43.588" v="5"/>
          <ac:spMkLst>
            <pc:docMk/>
            <pc:sldMk cId="0" sldId="2141411575"/>
            <ac:spMk id="3" creationId="{D86413C3-58BB-82D6-9B54-96FBBE8B2882}"/>
          </ac:spMkLst>
        </pc:spChg>
        <pc:spChg chg="del">
          <ac:chgData name="Filipe Stona" userId="e867d614-df6f-495b-90a7-d67f87e6cda7" providerId="ADAL" clId="{322901B1-FC4F-4054-AD71-B8FFA3725B2D}" dt="2026-05-07T10:58:43.048" v="4" actId="478"/>
          <ac:spMkLst>
            <pc:docMk/>
            <pc:sldMk cId="0" sldId="2141411575"/>
            <ac:spMk id="4" creationId="{00000000-0000-0000-0000-000000000000}"/>
          </ac:spMkLst>
        </pc:spChg>
        <pc:spChg chg="mod">
          <ac:chgData name="Filipe Stona" userId="e867d614-df6f-495b-90a7-d67f87e6cda7" providerId="ADAL" clId="{322901B1-FC4F-4054-AD71-B8FFA3725B2D}" dt="2026-05-07T10:58:49.077" v="9" actId="20577"/>
          <ac:spMkLst>
            <pc:docMk/>
            <pc:sldMk cId="0" sldId="2141411575"/>
            <ac:spMk id="5" creationId="{00000000-0000-0000-0000-000000000000}"/>
          </ac:spMkLst>
        </pc:spChg>
        <pc:spChg chg="mod">
          <ac:chgData name="Filipe Stona" userId="e867d614-df6f-495b-90a7-d67f87e6cda7" providerId="ADAL" clId="{322901B1-FC4F-4054-AD71-B8FFA3725B2D}" dt="2026-05-07T11:46:14.396" v="276" actId="20577"/>
          <ac:spMkLst>
            <pc:docMk/>
            <pc:sldMk cId="0" sldId="2141411575"/>
            <ac:spMk id="6" creationId="{00000000-0000-0000-0000-000000000000}"/>
          </ac:spMkLst>
        </pc:spChg>
        <pc:picChg chg="add">
          <ac:chgData name="Filipe Stona" userId="e867d614-df6f-495b-90a7-d67f87e6cda7" providerId="ADAL" clId="{322901B1-FC4F-4054-AD71-B8FFA3725B2D}" dt="2026-05-07T10:58:15.586" v="0"/>
          <ac:picMkLst>
            <pc:docMk/>
            <pc:sldMk cId="0" sldId="2141411575"/>
            <ac:picMk id="1026" creationId="{215058D7-3F5F-11DC-79A2-09960F443623}"/>
          </ac:picMkLst>
        </pc:picChg>
        <pc:picChg chg="add del">
          <ac:chgData name="Filipe Stona" userId="e867d614-df6f-495b-90a7-d67f87e6cda7" providerId="ADAL" clId="{322901B1-FC4F-4054-AD71-B8FFA3725B2D}" dt="2026-05-07T10:59:10.378" v="36" actId="21"/>
          <ac:picMkLst>
            <pc:docMk/>
            <pc:sldMk cId="0" sldId="2141411575"/>
            <ac:picMk id="1028" creationId="{51DBB14D-690D-B950-07CB-029512354A72}"/>
          </ac:picMkLst>
        </pc:picChg>
      </pc:sldChg>
      <pc:sldChg chg="del">
        <pc:chgData name="Filipe Stona" userId="e867d614-df6f-495b-90a7-d67f87e6cda7" providerId="ADAL" clId="{322901B1-FC4F-4054-AD71-B8FFA3725B2D}" dt="2026-05-07T11:05:41.676" v="186" actId="47"/>
        <pc:sldMkLst>
          <pc:docMk/>
          <pc:sldMk cId="187685342" sldId="2147470854"/>
        </pc:sldMkLst>
      </pc:sldChg>
      <pc:sldChg chg="del">
        <pc:chgData name="Filipe Stona" userId="e867d614-df6f-495b-90a7-d67f87e6cda7" providerId="ADAL" clId="{322901B1-FC4F-4054-AD71-B8FFA3725B2D}" dt="2026-05-07T11:03:46.388" v="177" actId="47"/>
        <pc:sldMkLst>
          <pc:docMk/>
          <pc:sldMk cId="4223850264" sldId="2147470855"/>
        </pc:sldMkLst>
      </pc:sldChg>
      <pc:sldChg chg="del ord">
        <pc:chgData name="Filipe Stona" userId="e867d614-df6f-495b-90a7-d67f87e6cda7" providerId="ADAL" clId="{322901B1-FC4F-4054-AD71-B8FFA3725B2D}" dt="2026-05-07T11:42:42.815" v="236" actId="47"/>
        <pc:sldMkLst>
          <pc:docMk/>
          <pc:sldMk cId="336253134" sldId="2147470860"/>
        </pc:sldMkLst>
      </pc:sldChg>
      <pc:sldChg chg="addSp delSp modSp mod ord">
        <pc:chgData name="Filipe Stona" userId="e867d614-df6f-495b-90a7-d67f87e6cda7" providerId="ADAL" clId="{322901B1-FC4F-4054-AD71-B8FFA3725B2D}" dt="2026-05-07T11:41:15.297" v="232" actId="478"/>
        <pc:sldMkLst>
          <pc:docMk/>
          <pc:sldMk cId="170023615" sldId="2147470866"/>
        </pc:sldMkLst>
        <pc:graphicFrameChg chg="add del">
          <ac:chgData name="Filipe Stona" userId="e867d614-df6f-495b-90a7-d67f87e6cda7" providerId="ADAL" clId="{322901B1-FC4F-4054-AD71-B8FFA3725B2D}" dt="2026-05-07T11:41:15.297" v="232" actId="478"/>
          <ac:graphicFrameMkLst>
            <pc:docMk/>
            <pc:sldMk cId="170023615" sldId="2147470866"/>
            <ac:graphicFrameMk id="6" creationId="{035F0168-B89B-9DB9-EF68-285C01CD0C42}"/>
          </ac:graphicFrameMkLst>
        </pc:graphicFrameChg>
        <pc:graphicFrameChg chg="add mod">
          <ac:chgData name="Filipe Stona" userId="e867d614-df6f-495b-90a7-d67f87e6cda7" providerId="ADAL" clId="{322901B1-FC4F-4054-AD71-B8FFA3725B2D}" dt="2026-05-07T11:41:12.234" v="231"/>
          <ac:graphicFrameMkLst>
            <pc:docMk/>
            <pc:sldMk cId="170023615" sldId="2147470866"/>
            <ac:graphicFrameMk id="10" creationId="{4A50F3C7-EE81-0C8F-FDD5-12F730073EB0}"/>
          </ac:graphicFrameMkLst>
        </pc:graphicFrameChg>
      </pc:sldChg>
      <pc:sldChg chg="modSp">
        <pc:chgData name="Filipe Stona" userId="e867d614-df6f-495b-90a7-d67f87e6cda7" providerId="ADAL" clId="{322901B1-FC4F-4054-AD71-B8FFA3725B2D}" dt="2026-05-07T11:44:52.440" v="264" actId="693"/>
        <pc:sldMkLst>
          <pc:docMk/>
          <pc:sldMk cId="3427659512" sldId="2147470873"/>
        </pc:sldMkLst>
        <pc:graphicFrameChg chg="mod">
          <ac:chgData name="Filipe Stona" userId="e867d614-df6f-495b-90a7-d67f87e6cda7" providerId="ADAL" clId="{322901B1-FC4F-4054-AD71-B8FFA3725B2D}" dt="2026-05-07T11:44:52.440" v="264" actId="693"/>
          <ac:graphicFrameMkLst>
            <pc:docMk/>
            <pc:sldMk cId="3427659512" sldId="2147470873"/>
            <ac:graphicFrameMk id="9" creationId="{54AC6502-98DE-400C-953F-4D4005C0F783}"/>
          </ac:graphicFrameMkLst>
        </pc:graphicFrameChg>
      </pc:sldChg>
      <pc:sldChg chg="addSp delSp modSp mod">
        <pc:chgData name="Filipe Stona" userId="e867d614-df6f-495b-90a7-d67f87e6cda7" providerId="ADAL" clId="{322901B1-FC4F-4054-AD71-B8FFA3725B2D}" dt="2026-05-07T11:40:49.957" v="229" actId="1035"/>
        <pc:sldMkLst>
          <pc:docMk/>
          <pc:sldMk cId="2089364843" sldId="2147470878"/>
        </pc:sldMkLst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19" creationId="{5FB5E8A2-42A6-27DE-ECF5-5ADB0A3B3F75}"/>
          </ac:spMkLst>
        </pc:spChg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20" creationId="{0BC425D7-5889-42A6-A5C0-BF03EB48D8D6}"/>
          </ac:spMkLst>
        </pc:spChg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21" creationId="{080EE5C2-C91D-3DF7-5C17-6F5A97B2C68A}"/>
          </ac:spMkLst>
        </pc:spChg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22" creationId="{2BA756E5-D7A8-023D-8566-F0D258A329EE}"/>
          </ac:spMkLst>
        </pc:spChg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23" creationId="{F3947D17-66DE-9C79-E923-CD49649C5439}"/>
          </ac:spMkLst>
        </pc:spChg>
        <pc:spChg chg="del">
          <ac:chgData name="Filipe Stona" userId="e867d614-df6f-495b-90a7-d67f87e6cda7" providerId="ADAL" clId="{322901B1-FC4F-4054-AD71-B8FFA3725B2D}" dt="2026-05-07T11:39:37.789" v="197" actId="478"/>
          <ac:spMkLst>
            <pc:docMk/>
            <pc:sldMk cId="2089364843" sldId="2147470878"/>
            <ac:spMk id="24" creationId="{BEE1A6A9-C435-8E56-B89E-1ECA58CA9E33}"/>
          </ac:spMkLst>
        </pc:spChg>
        <pc:spChg chg="del mod">
          <ac:chgData name="Filipe Stona" userId="e867d614-df6f-495b-90a7-d67f87e6cda7" providerId="ADAL" clId="{322901B1-FC4F-4054-AD71-B8FFA3725B2D}" dt="2026-05-07T11:39:56.048" v="201" actId="478"/>
          <ac:spMkLst>
            <pc:docMk/>
            <pc:sldMk cId="2089364843" sldId="2147470878"/>
            <ac:spMk id="29" creationId="{065AD9E7-A3C9-51A4-1C4C-890B2950DE0B}"/>
          </ac:spMkLst>
        </pc:spChg>
        <pc:graphicFrameChg chg="del">
          <ac:chgData name="Filipe Stona" userId="e867d614-df6f-495b-90a7-d67f87e6cda7" providerId="ADAL" clId="{322901B1-FC4F-4054-AD71-B8FFA3725B2D}" dt="2026-05-07T11:39:34.749" v="196" actId="478"/>
          <ac:graphicFrameMkLst>
            <pc:docMk/>
            <pc:sldMk cId="2089364843" sldId="2147470878"/>
            <ac:graphicFrameMk id="18" creationId="{B391AB31-26AD-CCAA-497F-8E70964BBDA7}"/>
          </ac:graphicFrameMkLst>
        </pc:graphicFrameChg>
        <pc:graphicFrameChg chg="mod">
          <ac:chgData name="Filipe Stona" userId="e867d614-df6f-495b-90a7-d67f87e6cda7" providerId="ADAL" clId="{322901B1-FC4F-4054-AD71-B8FFA3725B2D}" dt="2026-05-07T11:40:49.957" v="229" actId="1035"/>
          <ac:graphicFrameMkLst>
            <pc:docMk/>
            <pc:sldMk cId="2089364843" sldId="2147470878"/>
            <ac:graphicFrameMk id="25" creationId="{61A9DD2E-1DF9-6BC0-D804-BE24E98B7965}"/>
          </ac:graphicFrameMkLst>
        </pc:graphicFrameChg>
        <pc:picChg chg="add mod">
          <ac:chgData name="Filipe Stona" userId="e867d614-df6f-495b-90a7-d67f87e6cda7" providerId="ADAL" clId="{322901B1-FC4F-4054-AD71-B8FFA3725B2D}" dt="2026-05-07T11:40:49.957" v="229" actId="1035"/>
          <ac:picMkLst>
            <pc:docMk/>
            <pc:sldMk cId="2089364843" sldId="2147470878"/>
            <ac:picMk id="4" creationId="{65627271-3724-7433-9FF6-BAA831B1EDBB}"/>
          </ac:picMkLst>
        </pc:picChg>
      </pc:sldChg>
      <pc:sldChg chg="addSp delSp modSp mod">
        <pc:chgData name="Filipe Stona" userId="e867d614-df6f-495b-90a7-d67f87e6cda7" providerId="ADAL" clId="{322901B1-FC4F-4054-AD71-B8FFA3725B2D}" dt="2026-05-07T11:43:46.569" v="263" actId="1035"/>
        <pc:sldMkLst>
          <pc:docMk/>
          <pc:sldMk cId="3590239146" sldId="2147470880"/>
        </pc:sldMkLst>
        <pc:graphicFrameChg chg="mod">
          <ac:chgData name="Filipe Stona" userId="e867d614-df6f-495b-90a7-d67f87e6cda7" providerId="ADAL" clId="{322901B1-FC4F-4054-AD71-B8FFA3725B2D}" dt="2026-05-07T11:43:46.569" v="263" actId="1035"/>
          <ac:graphicFrameMkLst>
            <pc:docMk/>
            <pc:sldMk cId="3590239146" sldId="2147470880"/>
            <ac:graphicFrameMk id="4" creationId="{1D1A2083-9D69-1680-E10F-0866E50462CA}"/>
          </ac:graphicFrameMkLst>
        </pc:graphicFrameChg>
        <pc:picChg chg="del">
          <ac:chgData name="Filipe Stona" userId="e867d614-df6f-495b-90a7-d67f87e6cda7" providerId="ADAL" clId="{322901B1-FC4F-4054-AD71-B8FFA3725B2D}" dt="2026-05-07T11:42:57.480" v="237" actId="478"/>
          <ac:picMkLst>
            <pc:docMk/>
            <pc:sldMk cId="3590239146" sldId="2147470880"/>
            <ac:picMk id="5" creationId="{1990268A-F2E3-9D50-3241-865F03B09456}"/>
          </ac:picMkLst>
        </pc:picChg>
        <pc:picChg chg="add mod">
          <ac:chgData name="Filipe Stona" userId="e867d614-df6f-495b-90a7-d67f87e6cda7" providerId="ADAL" clId="{322901B1-FC4F-4054-AD71-B8FFA3725B2D}" dt="2026-05-07T11:43:46.569" v="263" actId="1035"/>
          <ac:picMkLst>
            <pc:docMk/>
            <pc:sldMk cId="3590239146" sldId="2147470880"/>
            <ac:picMk id="6" creationId="{B614F125-E648-576B-2857-41682A92106F}"/>
          </ac:picMkLst>
        </pc:picChg>
      </pc:sldChg>
      <pc:sldChg chg="addSp delSp modSp mod">
        <pc:chgData name="Filipe Stona" userId="e867d614-df6f-495b-90a7-d67f87e6cda7" providerId="ADAL" clId="{322901B1-FC4F-4054-AD71-B8FFA3725B2D}" dt="2026-05-07T11:03:09.780" v="172" actId="1038"/>
        <pc:sldMkLst>
          <pc:docMk/>
          <pc:sldMk cId="3010364636" sldId="2147470886"/>
        </pc:sldMkLst>
        <pc:spChg chg="add mod">
          <ac:chgData name="Filipe Stona" userId="e867d614-df6f-495b-90a7-d67f87e6cda7" providerId="ADAL" clId="{322901B1-FC4F-4054-AD71-B8FFA3725B2D}" dt="2026-05-07T11:03:09.780" v="172" actId="1038"/>
          <ac:spMkLst>
            <pc:docMk/>
            <pc:sldMk cId="3010364636" sldId="2147470886"/>
            <ac:spMk id="5" creationId="{7E00E6E4-0194-319B-8A7E-B6888F00490F}"/>
          </ac:spMkLst>
        </pc:spChg>
        <pc:spChg chg="mod">
          <ac:chgData name="Filipe Stona" userId="e867d614-df6f-495b-90a7-d67f87e6cda7" providerId="ADAL" clId="{322901B1-FC4F-4054-AD71-B8FFA3725B2D}" dt="2026-05-07T10:59:31.567" v="61" actId="1035"/>
          <ac:spMkLst>
            <pc:docMk/>
            <pc:sldMk cId="3010364636" sldId="2147470886"/>
            <ac:spMk id="6" creationId="{EE0B19FF-F0DE-090E-531C-E9A96FFDD1AC}"/>
          </ac:spMkLst>
        </pc:spChg>
        <pc:spChg chg="mod">
          <ac:chgData name="Filipe Stona" userId="e867d614-df6f-495b-90a7-d67f87e6cda7" providerId="ADAL" clId="{322901B1-FC4F-4054-AD71-B8FFA3725B2D}" dt="2026-05-07T10:59:36.875" v="62" actId="14100"/>
          <ac:spMkLst>
            <pc:docMk/>
            <pc:sldMk cId="3010364636" sldId="2147470886"/>
            <ac:spMk id="8" creationId="{64F511C7-68CF-36C7-D338-CE46D0446273}"/>
          </ac:spMkLst>
        </pc:spChg>
        <pc:spChg chg="mod">
          <ac:chgData name="Filipe Stona" userId="e867d614-df6f-495b-90a7-d67f87e6cda7" providerId="ADAL" clId="{322901B1-FC4F-4054-AD71-B8FFA3725B2D}" dt="2026-05-07T10:59:50.977" v="65" actId="14100"/>
          <ac:spMkLst>
            <pc:docMk/>
            <pc:sldMk cId="3010364636" sldId="2147470886"/>
            <ac:spMk id="9" creationId="{9C55CE9F-6FBD-5896-A6C7-0C28B0CD6D2D}"/>
          </ac:spMkLst>
        </pc:spChg>
        <pc:spChg chg="del">
          <ac:chgData name="Filipe Stona" userId="e867d614-df6f-495b-90a7-d67f87e6cda7" providerId="ADAL" clId="{322901B1-FC4F-4054-AD71-B8FFA3725B2D}" dt="2026-05-07T10:59:54.877" v="66" actId="478"/>
          <ac:spMkLst>
            <pc:docMk/>
            <pc:sldMk cId="3010364636" sldId="2147470886"/>
            <ac:spMk id="13" creationId="{588B4C23-012F-48E5-5FF3-E1D42119941A}"/>
          </ac:spMkLst>
        </pc:spChg>
        <pc:graphicFrameChg chg="mod">
          <ac:chgData name="Filipe Stona" userId="e867d614-df6f-495b-90a7-d67f87e6cda7" providerId="ADAL" clId="{322901B1-FC4F-4054-AD71-B8FFA3725B2D}" dt="2026-05-07T11:00:25.964" v="70" actId="408"/>
          <ac:graphicFrameMkLst>
            <pc:docMk/>
            <pc:sldMk cId="3010364636" sldId="2147470886"/>
            <ac:graphicFrameMk id="4" creationId="{603372EE-7411-5E04-F2F3-F22913604428}"/>
          </ac:graphicFrameMkLst>
        </pc:graphicFrameChg>
        <pc:picChg chg="del">
          <ac:chgData name="Filipe Stona" userId="e867d614-df6f-495b-90a7-d67f87e6cda7" providerId="ADAL" clId="{322901B1-FC4F-4054-AD71-B8FFA3725B2D}" dt="2026-05-07T10:59:13.838" v="37" actId="478"/>
          <ac:picMkLst>
            <pc:docMk/>
            <pc:sldMk cId="3010364636" sldId="2147470886"/>
            <ac:picMk id="10" creationId="{351661C2-AB90-34D7-4707-8E09B5D4F534}"/>
          </ac:picMkLst>
        </pc:picChg>
        <pc:picChg chg="add mod">
          <ac:chgData name="Filipe Stona" userId="e867d614-df6f-495b-90a7-d67f87e6cda7" providerId="ADAL" clId="{322901B1-FC4F-4054-AD71-B8FFA3725B2D}" dt="2026-05-07T11:03:09.780" v="172" actId="1038"/>
          <ac:picMkLst>
            <pc:docMk/>
            <pc:sldMk cId="3010364636" sldId="2147470886"/>
            <ac:picMk id="1028" creationId="{51DBB14D-690D-B950-07CB-029512354A72}"/>
          </ac:picMkLst>
        </pc:picChg>
      </pc:sldChg>
      <pc:sldChg chg="del">
        <pc:chgData name="Filipe Stona" userId="e867d614-df6f-495b-90a7-d67f87e6cda7" providerId="ADAL" clId="{322901B1-FC4F-4054-AD71-B8FFA3725B2D}" dt="2026-05-07T11:04:36.795" v="180" actId="47"/>
        <pc:sldMkLst>
          <pc:docMk/>
          <pc:sldMk cId="2965730982" sldId="2147470890"/>
        </pc:sldMkLst>
      </pc:sldChg>
      <pc:sldChg chg="add">
        <pc:chgData name="Filipe Stona" userId="e867d614-df6f-495b-90a7-d67f87e6cda7" providerId="ADAL" clId="{322901B1-FC4F-4054-AD71-B8FFA3725B2D}" dt="2026-05-07T11:06:16.423" v="188"/>
        <pc:sldMkLst>
          <pc:docMk/>
          <pc:sldMk cId="1826568412" sldId="2147470891"/>
        </pc:sldMkLst>
      </pc:sldChg>
      <pc:sldChg chg="del ord">
        <pc:chgData name="Filipe Stona" userId="e867d614-df6f-495b-90a7-d67f87e6cda7" providerId="ADAL" clId="{322901B1-FC4F-4054-AD71-B8FFA3725B2D}" dt="2026-05-07T11:42:25.787" v="233" actId="47"/>
        <pc:sldMkLst>
          <pc:docMk/>
          <pc:sldMk cId="1614000641" sldId="214748364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ilipe_stona\Downloads\S&#233;rie%20de%20estat&#237;sticas%20(54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Economistas/Stona/hormuz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03\gestao_recursos\Economia%202.0\Apresenta&#231;&#245;es\Gr&#225;ficos\guerra_ira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Global/Estados%20Unidos/cpi_core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Apresenta&#231;&#245;es/Gr&#225;ficos/eco%20bbg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03\gestao_recursos\Economia%202.0\Apresenta&#231;&#245;es\Gr&#225;ficos\eco%20bbg.xlsm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Apresenta&#231;&#245;es/Gr&#225;ficos/i_tx_emerg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s://confederacaosicredi.sharepoint.com/teams/economia-asset/Documentos%20Partilhados/Cr&#233;dito/202504_tabelas_credit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confederacaosicredi.sharepoint.com/teams/economia-asset/Documentos%20Partilhados/Cr&#233;dito/tabelas_credito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uto_arthur\Downloads\relatorio_emprego%20(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uto_arthur\Downloads\relatorio_emprego%20(2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03\gestao_recursos\Economia%202.0\Apresenta&#231;&#245;es\Gr&#225;ficos\eco%20bbg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03\gestao_recursos\Economia%202.0\Apresenta&#231;&#245;es\Gr&#225;ficos\eco%20bbg.xlsm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https://confederacaosicredi.sharepoint.com/teams/economia-asset/Documentos%20Partilhados/Infla&#231;&#227;o/Gr&#225;ficos%20IPCA%20realizado/IPCA15/Gr&#225;ficos%20IPCA15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Pol&#237;tica%20Monet&#225;ria/ModeloBCB/simula_copom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Pol&#237;tica%20Monet&#225;ria/ModeloBCB/simula_copom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03\gestao_recursos\Economia%202.0\Apresenta&#231;&#245;es\Gr&#225;ficos\eco%20bbg.xlsm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ilipe_stona\AppData\Local\Microsoft\Windows\INetCache\Content.Outlook\0K187NIE\Pesquisas%20eleitorai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confederacaosicredi.sharepoint.com/teams/economia-asset/Documentos%20Partilhados/Fiscal/_Principal/Monitor_Executivo_Fiscal_Nominal.xlsm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r>
              <a:rPr lang="pt-BR" sz="2400" dirty="0"/>
              <a:t>Redução na produção de petróleo </a:t>
            </a:r>
          </a:p>
          <a:p>
            <a:pPr>
              <a:defRPr/>
            </a:pPr>
            <a:r>
              <a:rPr lang="pt-BR" sz="1600" dirty="0"/>
              <a:t>(milhões de barris/dia)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23C3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 Light" panose="000004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IPCA!$K$15:$K$18</c:f>
              <c:strCache>
                <c:ptCount val="4"/>
                <c:pt idx="0">
                  <c:v>Iraque</c:v>
                </c:pt>
                <c:pt idx="1">
                  <c:v>Arábia Saudida</c:v>
                </c:pt>
                <c:pt idx="2">
                  <c:v>Emirados Árabes Unidos</c:v>
                </c:pt>
                <c:pt idx="3">
                  <c:v>Kuwait</c:v>
                </c:pt>
              </c:strCache>
            </c:strRef>
          </c:cat>
          <c:val>
            <c:numRef>
              <c:f>IPCA!$L$15:$L$18</c:f>
              <c:numCache>
                <c:formatCode>0.0</c:formatCode>
                <c:ptCount val="4"/>
                <c:pt idx="0">
                  <c:v>-3.3</c:v>
                </c:pt>
                <c:pt idx="1">
                  <c:v>-2.5</c:v>
                </c:pt>
                <c:pt idx="2">
                  <c:v>-2</c:v>
                </c:pt>
                <c:pt idx="3">
                  <c:v>-1.6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2-4ECD-8EC8-B62CC05DF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05712"/>
        <c:axId val="15309552"/>
      </c:barChart>
      <c:catAx>
        <c:axId val="1530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15309552"/>
        <c:crosses val="autoZero"/>
        <c:auto val="1"/>
        <c:lblAlgn val="ctr"/>
        <c:lblOffset val="100"/>
        <c:noMultiLvlLbl val="0"/>
      </c:catAx>
      <c:valAx>
        <c:axId val="1530955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30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Exo 2.0 Light" panose="00000400000000000000" pitchFamily="50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r>
              <a:rPr lang="en-US" sz="2400" dirty="0" err="1"/>
              <a:t>Embargações</a:t>
            </a:r>
            <a:r>
              <a:rPr lang="en-US" sz="2400" dirty="0"/>
              <a:t> </a:t>
            </a:r>
            <a:r>
              <a:rPr lang="en-US" sz="2400" dirty="0" err="1"/>
              <a:t>transitando</a:t>
            </a:r>
            <a:r>
              <a:rPr lang="en-US" sz="2400" dirty="0"/>
              <a:t> no </a:t>
            </a:r>
            <a:r>
              <a:rPr lang="en-US" sz="2400" dirty="0" err="1"/>
              <a:t>Estreito</a:t>
            </a:r>
            <a:r>
              <a:rPr lang="en-US" sz="2400" dirty="0"/>
              <a:t> de Ormuz</a:t>
            </a:r>
          </a:p>
          <a:p>
            <a:pPr>
              <a:defRPr/>
            </a:pPr>
            <a:r>
              <a:rPr lang="en-US" sz="1600" dirty="0"/>
              <a:t>(nº/</a:t>
            </a:r>
            <a:r>
              <a:rPr lang="en-US" sz="1600" dirty="0" err="1"/>
              <a:t>dia</a:t>
            </a:r>
            <a:r>
              <a:rPr lang="en-US" sz="1600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Last Price</c:v>
                </c:pt>
              </c:strCache>
            </c:strRef>
          </c:tx>
          <c:spPr>
            <a:solidFill>
              <a:srgbClr val="3FA110"/>
            </a:solidFill>
            <a:ln>
              <a:noFill/>
            </a:ln>
            <a:effectLst/>
          </c:spPr>
          <c:invertIfNegative val="0"/>
          <c:cat>
            <c:numRef>
              <c:f>Planilha1!$A$2:$A$93</c:f>
              <c:numCache>
                <c:formatCode>m/d/yyyy</c:formatCode>
                <c:ptCount val="92"/>
                <c:pt idx="0">
                  <c:v>46125</c:v>
                </c:pt>
                <c:pt idx="1">
                  <c:v>46124</c:v>
                </c:pt>
                <c:pt idx="2">
                  <c:v>46123</c:v>
                </c:pt>
                <c:pt idx="3">
                  <c:v>46122</c:v>
                </c:pt>
                <c:pt idx="4">
                  <c:v>46121</c:v>
                </c:pt>
                <c:pt idx="5">
                  <c:v>46120</c:v>
                </c:pt>
                <c:pt idx="6">
                  <c:v>46119</c:v>
                </c:pt>
                <c:pt idx="7">
                  <c:v>46118</c:v>
                </c:pt>
                <c:pt idx="8">
                  <c:v>46117</c:v>
                </c:pt>
                <c:pt idx="9">
                  <c:v>46116</c:v>
                </c:pt>
                <c:pt idx="10">
                  <c:v>46115</c:v>
                </c:pt>
                <c:pt idx="11">
                  <c:v>46114</c:v>
                </c:pt>
                <c:pt idx="12">
                  <c:v>46113</c:v>
                </c:pt>
                <c:pt idx="13">
                  <c:v>46112</c:v>
                </c:pt>
                <c:pt idx="14">
                  <c:v>46111</c:v>
                </c:pt>
                <c:pt idx="15">
                  <c:v>46110</c:v>
                </c:pt>
                <c:pt idx="16">
                  <c:v>46109</c:v>
                </c:pt>
                <c:pt idx="17">
                  <c:v>46108</c:v>
                </c:pt>
                <c:pt idx="18">
                  <c:v>46107</c:v>
                </c:pt>
                <c:pt idx="19">
                  <c:v>46106</c:v>
                </c:pt>
                <c:pt idx="20">
                  <c:v>46105</c:v>
                </c:pt>
                <c:pt idx="21">
                  <c:v>46104</c:v>
                </c:pt>
                <c:pt idx="22">
                  <c:v>46103</c:v>
                </c:pt>
                <c:pt idx="23">
                  <c:v>46102</c:v>
                </c:pt>
                <c:pt idx="24">
                  <c:v>46101</c:v>
                </c:pt>
                <c:pt idx="25">
                  <c:v>46100</c:v>
                </c:pt>
                <c:pt idx="26">
                  <c:v>46099</c:v>
                </c:pt>
                <c:pt idx="27">
                  <c:v>46098</c:v>
                </c:pt>
                <c:pt idx="28">
                  <c:v>46097</c:v>
                </c:pt>
                <c:pt idx="29">
                  <c:v>46096</c:v>
                </c:pt>
                <c:pt idx="30">
                  <c:v>46095</c:v>
                </c:pt>
                <c:pt idx="31">
                  <c:v>46094</c:v>
                </c:pt>
                <c:pt idx="32">
                  <c:v>46093</c:v>
                </c:pt>
                <c:pt idx="33">
                  <c:v>46092</c:v>
                </c:pt>
                <c:pt idx="34">
                  <c:v>46091</c:v>
                </c:pt>
                <c:pt idx="35">
                  <c:v>46090</c:v>
                </c:pt>
                <c:pt idx="36">
                  <c:v>46089</c:v>
                </c:pt>
                <c:pt idx="37">
                  <c:v>46088</c:v>
                </c:pt>
                <c:pt idx="38">
                  <c:v>46087</c:v>
                </c:pt>
                <c:pt idx="39">
                  <c:v>46086</c:v>
                </c:pt>
                <c:pt idx="40">
                  <c:v>46085</c:v>
                </c:pt>
                <c:pt idx="41">
                  <c:v>46084</c:v>
                </c:pt>
                <c:pt idx="42">
                  <c:v>46083</c:v>
                </c:pt>
                <c:pt idx="43">
                  <c:v>46082</c:v>
                </c:pt>
                <c:pt idx="44">
                  <c:v>46081</c:v>
                </c:pt>
                <c:pt idx="45">
                  <c:v>46080</c:v>
                </c:pt>
                <c:pt idx="46">
                  <c:v>46079</c:v>
                </c:pt>
                <c:pt idx="47">
                  <c:v>46078</c:v>
                </c:pt>
                <c:pt idx="48">
                  <c:v>46077</c:v>
                </c:pt>
                <c:pt idx="49">
                  <c:v>46076</c:v>
                </c:pt>
                <c:pt idx="50">
                  <c:v>46075</c:v>
                </c:pt>
                <c:pt idx="51">
                  <c:v>46074</c:v>
                </c:pt>
                <c:pt idx="52">
                  <c:v>46073</c:v>
                </c:pt>
                <c:pt idx="53">
                  <c:v>46072</c:v>
                </c:pt>
                <c:pt idx="54">
                  <c:v>46071</c:v>
                </c:pt>
                <c:pt idx="55">
                  <c:v>46070</c:v>
                </c:pt>
                <c:pt idx="56">
                  <c:v>46069</c:v>
                </c:pt>
                <c:pt idx="57">
                  <c:v>46068</c:v>
                </c:pt>
                <c:pt idx="58">
                  <c:v>46067</c:v>
                </c:pt>
                <c:pt idx="59">
                  <c:v>46066</c:v>
                </c:pt>
                <c:pt idx="60">
                  <c:v>46065</c:v>
                </c:pt>
                <c:pt idx="61">
                  <c:v>46064</c:v>
                </c:pt>
                <c:pt idx="62">
                  <c:v>46063</c:v>
                </c:pt>
                <c:pt idx="63">
                  <c:v>46062</c:v>
                </c:pt>
                <c:pt idx="64">
                  <c:v>46061</c:v>
                </c:pt>
                <c:pt idx="65">
                  <c:v>46060</c:v>
                </c:pt>
                <c:pt idx="66">
                  <c:v>46059</c:v>
                </c:pt>
                <c:pt idx="67">
                  <c:v>46058</c:v>
                </c:pt>
                <c:pt idx="68">
                  <c:v>46057</c:v>
                </c:pt>
                <c:pt idx="69">
                  <c:v>46056</c:v>
                </c:pt>
                <c:pt idx="70">
                  <c:v>46055</c:v>
                </c:pt>
                <c:pt idx="71">
                  <c:v>46054</c:v>
                </c:pt>
                <c:pt idx="72">
                  <c:v>46053</c:v>
                </c:pt>
                <c:pt idx="73">
                  <c:v>46052</c:v>
                </c:pt>
                <c:pt idx="74">
                  <c:v>46051</c:v>
                </c:pt>
                <c:pt idx="75">
                  <c:v>46050</c:v>
                </c:pt>
                <c:pt idx="76">
                  <c:v>46049</c:v>
                </c:pt>
                <c:pt idx="77">
                  <c:v>46048</c:v>
                </c:pt>
                <c:pt idx="78">
                  <c:v>46047</c:v>
                </c:pt>
                <c:pt idx="79">
                  <c:v>46046</c:v>
                </c:pt>
                <c:pt idx="80">
                  <c:v>46045</c:v>
                </c:pt>
                <c:pt idx="81">
                  <c:v>46044</c:v>
                </c:pt>
                <c:pt idx="82">
                  <c:v>46043</c:v>
                </c:pt>
                <c:pt idx="83">
                  <c:v>46042</c:v>
                </c:pt>
                <c:pt idx="84">
                  <c:v>46041</c:v>
                </c:pt>
                <c:pt idx="85">
                  <c:v>46040</c:v>
                </c:pt>
                <c:pt idx="86">
                  <c:v>46039</c:v>
                </c:pt>
                <c:pt idx="87">
                  <c:v>46038</c:v>
                </c:pt>
                <c:pt idx="88">
                  <c:v>46037</c:v>
                </c:pt>
                <c:pt idx="89">
                  <c:v>46036</c:v>
                </c:pt>
                <c:pt idx="90">
                  <c:v>46035</c:v>
                </c:pt>
                <c:pt idx="91">
                  <c:v>46034</c:v>
                </c:pt>
              </c:numCache>
            </c:numRef>
          </c:cat>
          <c:val>
            <c:numRef>
              <c:f>Planilha1!$B$2:$B$93</c:f>
              <c:numCache>
                <c:formatCode>General</c:formatCode>
                <c:ptCount val="92"/>
                <c:pt idx="0">
                  <c:v>3</c:v>
                </c:pt>
                <c:pt idx="1">
                  <c:v>9</c:v>
                </c:pt>
                <c:pt idx="2">
                  <c:v>6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1</c:v>
                </c:pt>
                <c:pt idx="31">
                  <c:v>4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3</c:v>
                </c:pt>
                <c:pt idx="37">
                  <c:v>3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4</c:v>
                </c:pt>
                <c:pt idx="42">
                  <c:v>2</c:v>
                </c:pt>
                <c:pt idx="43">
                  <c:v>13</c:v>
                </c:pt>
                <c:pt idx="44">
                  <c:v>55</c:v>
                </c:pt>
                <c:pt idx="45">
                  <c:v>68</c:v>
                </c:pt>
                <c:pt idx="46">
                  <c:v>80</c:v>
                </c:pt>
                <c:pt idx="47">
                  <c:v>62</c:v>
                </c:pt>
                <c:pt idx="48">
                  <c:v>68</c:v>
                </c:pt>
                <c:pt idx="49">
                  <c:v>73</c:v>
                </c:pt>
                <c:pt idx="50">
                  <c:v>73</c:v>
                </c:pt>
                <c:pt idx="51">
                  <c:v>64</c:v>
                </c:pt>
                <c:pt idx="52">
                  <c:v>63</c:v>
                </c:pt>
                <c:pt idx="53">
                  <c:v>65</c:v>
                </c:pt>
                <c:pt idx="54">
                  <c:v>80</c:v>
                </c:pt>
                <c:pt idx="55">
                  <c:v>62</c:v>
                </c:pt>
                <c:pt idx="56">
                  <c:v>67</c:v>
                </c:pt>
                <c:pt idx="57">
                  <c:v>58</c:v>
                </c:pt>
                <c:pt idx="58">
                  <c:v>81</c:v>
                </c:pt>
                <c:pt idx="59">
                  <c:v>67</c:v>
                </c:pt>
                <c:pt idx="60">
                  <c:v>66</c:v>
                </c:pt>
                <c:pt idx="61">
                  <c:v>77</c:v>
                </c:pt>
                <c:pt idx="62">
                  <c:v>68</c:v>
                </c:pt>
                <c:pt idx="63">
                  <c:v>60</c:v>
                </c:pt>
                <c:pt idx="64">
                  <c:v>59</c:v>
                </c:pt>
                <c:pt idx="65">
                  <c:v>64</c:v>
                </c:pt>
                <c:pt idx="66">
                  <c:v>71</c:v>
                </c:pt>
                <c:pt idx="67">
                  <c:v>62</c:v>
                </c:pt>
                <c:pt idx="68">
                  <c:v>59</c:v>
                </c:pt>
                <c:pt idx="69">
                  <c:v>81</c:v>
                </c:pt>
                <c:pt idx="70">
                  <c:v>61</c:v>
                </c:pt>
                <c:pt idx="71">
                  <c:v>47</c:v>
                </c:pt>
                <c:pt idx="72">
                  <c:v>76</c:v>
                </c:pt>
                <c:pt idx="73">
                  <c:v>62</c:v>
                </c:pt>
                <c:pt idx="74">
                  <c:v>72</c:v>
                </c:pt>
                <c:pt idx="75">
                  <c:v>61</c:v>
                </c:pt>
                <c:pt idx="76">
                  <c:v>47</c:v>
                </c:pt>
                <c:pt idx="77">
                  <c:v>62</c:v>
                </c:pt>
                <c:pt idx="78">
                  <c:v>67</c:v>
                </c:pt>
                <c:pt idx="79">
                  <c:v>52</c:v>
                </c:pt>
                <c:pt idx="80">
                  <c:v>50</c:v>
                </c:pt>
                <c:pt idx="81">
                  <c:v>55</c:v>
                </c:pt>
                <c:pt idx="82">
                  <c:v>61</c:v>
                </c:pt>
                <c:pt idx="83">
                  <c:v>65</c:v>
                </c:pt>
                <c:pt idx="84">
                  <c:v>50</c:v>
                </c:pt>
                <c:pt idx="85">
                  <c:v>49</c:v>
                </c:pt>
                <c:pt idx="86">
                  <c:v>50</c:v>
                </c:pt>
                <c:pt idx="87">
                  <c:v>51</c:v>
                </c:pt>
                <c:pt idx="88">
                  <c:v>64</c:v>
                </c:pt>
                <c:pt idx="89">
                  <c:v>59</c:v>
                </c:pt>
                <c:pt idx="90">
                  <c:v>60</c:v>
                </c:pt>
                <c:pt idx="9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10-4847-977A-42F7F901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641766319"/>
        <c:axId val="641766799"/>
      </c:barChart>
      <c:dateAx>
        <c:axId val="64176631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641766799"/>
        <c:crosses val="autoZero"/>
        <c:auto val="1"/>
        <c:lblOffset val="100"/>
        <c:baseTimeUnit val="days"/>
      </c:dateAx>
      <c:valAx>
        <c:axId val="641766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641766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Exo 2.0 Light" panose="00000400000000000000" pitchFamily="50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2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Exo 2.0" panose="00000500000000000000" pitchFamily="50" charset="0"/>
                <a:ea typeface="+mn-ea"/>
                <a:cs typeface="+mn-cs"/>
              </a:rPr>
              <a:t>Bolsas Globais</a:t>
            </a:r>
            <a:br>
              <a:rPr lang="pt-BR" sz="2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Exo 2.0" panose="00000500000000000000" pitchFamily="50" charset="0"/>
                <a:ea typeface="+mn-ea"/>
                <a:cs typeface="+mn-cs"/>
              </a:rPr>
            </a:br>
            <a:r>
              <a:rPr lang="pt-BR" sz="14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Exo 2.0" panose="00000500000000000000" pitchFamily="50" charset="0"/>
              </a:rPr>
              <a:t>(Índice, 01/01/26 = 100)</a:t>
            </a:r>
            <a:endParaRPr lang="pt-BR" sz="20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Exo 2.0" panose="00000500000000000000" pitchFamily="50" charset="0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35880324666658581"/>
          <c:y val="1.65975103734439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pt-BR" sz="20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Planilha1!$S$7</c:f>
              <c:strCache>
                <c:ptCount val="1"/>
                <c:pt idx="0">
                  <c:v>IBOV</c:v>
                </c:pt>
              </c:strCache>
            </c:strRef>
          </c:tx>
          <c:spPr>
            <a:ln w="28575" cap="rnd">
              <a:solidFill>
                <a:srgbClr val="0A4B1E"/>
              </a:solidFill>
              <a:round/>
            </a:ln>
            <a:effectLst/>
          </c:spPr>
          <c:marker>
            <c:symbol val="none"/>
          </c:marker>
          <c:cat>
            <c:numRef>
              <c:f>Planilha1!$M$8:$M$89</c:f>
              <c:numCache>
                <c:formatCode>m/d/yyyy</c:formatCode>
                <c:ptCount val="82"/>
                <c:pt idx="0">
                  <c:v>46024</c:v>
                </c:pt>
                <c:pt idx="1">
                  <c:v>46027</c:v>
                </c:pt>
                <c:pt idx="2">
                  <c:v>46028</c:v>
                </c:pt>
                <c:pt idx="3">
                  <c:v>46029</c:v>
                </c:pt>
                <c:pt idx="4">
                  <c:v>46030</c:v>
                </c:pt>
                <c:pt idx="5">
                  <c:v>46031</c:v>
                </c:pt>
                <c:pt idx="6">
                  <c:v>46034</c:v>
                </c:pt>
                <c:pt idx="7">
                  <c:v>46035</c:v>
                </c:pt>
                <c:pt idx="8">
                  <c:v>46036</c:v>
                </c:pt>
                <c:pt idx="9">
                  <c:v>46037</c:v>
                </c:pt>
                <c:pt idx="10">
                  <c:v>46038</c:v>
                </c:pt>
                <c:pt idx="11">
                  <c:v>46041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46069</c:v>
                </c:pt>
                <c:pt idx="32">
                  <c:v>46070</c:v>
                </c:pt>
                <c:pt idx="33">
                  <c:v>46071</c:v>
                </c:pt>
                <c:pt idx="34">
                  <c:v>46072</c:v>
                </c:pt>
                <c:pt idx="35">
                  <c:v>46073</c:v>
                </c:pt>
                <c:pt idx="36">
                  <c:v>46076</c:v>
                </c:pt>
                <c:pt idx="37">
                  <c:v>46077</c:v>
                </c:pt>
                <c:pt idx="38">
                  <c:v>46078</c:v>
                </c:pt>
                <c:pt idx="39">
                  <c:v>46079</c:v>
                </c:pt>
                <c:pt idx="40">
                  <c:v>46080</c:v>
                </c:pt>
                <c:pt idx="41">
                  <c:v>46083</c:v>
                </c:pt>
                <c:pt idx="42">
                  <c:v>46084</c:v>
                </c:pt>
                <c:pt idx="43">
                  <c:v>46085</c:v>
                </c:pt>
                <c:pt idx="44">
                  <c:v>46086</c:v>
                </c:pt>
                <c:pt idx="45">
                  <c:v>46087</c:v>
                </c:pt>
                <c:pt idx="46">
                  <c:v>46090</c:v>
                </c:pt>
                <c:pt idx="47">
                  <c:v>46091</c:v>
                </c:pt>
                <c:pt idx="48">
                  <c:v>46092</c:v>
                </c:pt>
                <c:pt idx="49">
                  <c:v>46093</c:v>
                </c:pt>
                <c:pt idx="50">
                  <c:v>46094</c:v>
                </c:pt>
                <c:pt idx="51">
                  <c:v>46097</c:v>
                </c:pt>
                <c:pt idx="52">
                  <c:v>46098</c:v>
                </c:pt>
                <c:pt idx="53">
                  <c:v>46099</c:v>
                </c:pt>
                <c:pt idx="54">
                  <c:v>46100</c:v>
                </c:pt>
                <c:pt idx="55">
                  <c:v>46101</c:v>
                </c:pt>
                <c:pt idx="56">
                  <c:v>46104</c:v>
                </c:pt>
                <c:pt idx="57">
                  <c:v>46105</c:v>
                </c:pt>
                <c:pt idx="58">
                  <c:v>46106</c:v>
                </c:pt>
                <c:pt idx="59">
                  <c:v>46107</c:v>
                </c:pt>
                <c:pt idx="60">
                  <c:v>46108</c:v>
                </c:pt>
                <c:pt idx="61">
                  <c:v>46111</c:v>
                </c:pt>
                <c:pt idx="62">
                  <c:v>46112</c:v>
                </c:pt>
                <c:pt idx="63">
                  <c:v>46113</c:v>
                </c:pt>
                <c:pt idx="64">
                  <c:v>46114</c:v>
                </c:pt>
                <c:pt idx="65">
                  <c:v>46115</c:v>
                </c:pt>
                <c:pt idx="66">
                  <c:v>46118</c:v>
                </c:pt>
                <c:pt idx="67">
                  <c:v>46119</c:v>
                </c:pt>
                <c:pt idx="68">
                  <c:v>46120</c:v>
                </c:pt>
                <c:pt idx="69">
                  <c:v>46121</c:v>
                </c:pt>
                <c:pt idx="70">
                  <c:v>46122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46132</c:v>
                </c:pt>
                <c:pt idx="77">
                  <c:v>46133</c:v>
                </c:pt>
                <c:pt idx="78">
                  <c:v>46134</c:v>
                </c:pt>
                <c:pt idx="79">
                  <c:v>46135</c:v>
                </c:pt>
                <c:pt idx="80">
                  <c:v>46136</c:v>
                </c:pt>
                <c:pt idx="81">
                  <c:v>46139</c:v>
                </c:pt>
              </c:numCache>
            </c:numRef>
          </c:cat>
          <c:val>
            <c:numRef>
              <c:f>Planilha1!$S$8:$S$89</c:f>
              <c:numCache>
                <c:formatCode>0.0</c:formatCode>
                <c:ptCount val="82"/>
                <c:pt idx="0">
                  <c:v>99.635886018446385</c:v>
                </c:pt>
                <c:pt idx="1">
                  <c:v>100.46199428432656</c:v>
                </c:pt>
                <c:pt idx="2">
                  <c:v>101.57548746047877</c:v>
                </c:pt>
                <c:pt idx="3">
                  <c:v>100.52745883531564</c:v>
                </c:pt>
                <c:pt idx="4">
                  <c:v>101.12403776016157</c:v>
                </c:pt>
                <c:pt idx="5">
                  <c:v>101.39328772371479</c:v>
                </c:pt>
                <c:pt idx="6">
                  <c:v>101.25677290919489</c:v>
                </c:pt>
                <c:pt idx="7">
                  <c:v>100.52609964526381</c:v>
                </c:pt>
                <c:pt idx="8">
                  <c:v>102.49533018915646</c:v>
                </c:pt>
                <c:pt idx="9">
                  <c:v>102.75744905969808</c:v>
                </c:pt>
                <c:pt idx="10">
                  <c:v>102.28059057366326</c:v>
                </c:pt>
                <c:pt idx="11">
                  <c:v>102.31118165935013</c:v>
                </c:pt>
                <c:pt idx="12">
                  <c:v>103.1972184144558</c:v>
                </c:pt>
                <c:pt idx="13">
                  <c:v>106.63539205526732</c:v>
                </c:pt>
                <c:pt idx="14">
                  <c:v>108.9768482765936</c:v>
                </c:pt>
                <c:pt idx="15">
                  <c:v>111.00582111929367</c:v>
                </c:pt>
                <c:pt idx="16">
                  <c:v>110.92026041584889</c:v>
                </c:pt>
                <c:pt idx="17">
                  <c:v>112.90532955797096</c:v>
                </c:pt>
                <c:pt idx="18">
                  <c:v>114.62567937004584</c:v>
                </c:pt>
                <c:pt idx="19">
                  <c:v>113.65916490990838</c:v>
                </c:pt>
                <c:pt idx="20">
                  <c:v>112.56073453857704</c:v>
                </c:pt>
                <c:pt idx="21">
                  <c:v>113.44793188062192</c:v>
                </c:pt>
                <c:pt idx="22">
                  <c:v>115.23599914774442</c:v>
                </c:pt>
                <c:pt idx="23">
                  <c:v>112.7744376940764</c:v>
                </c:pt>
                <c:pt idx="24">
                  <c:v>113.03449605732483</c:v>
                </c:pt>
                <c:pt idx="25">
                  <c:v>113.54498673920813</c:v>
                </c:pt>
                <c:pt idx="26">
                  <c:v>115.58772526014992</c:v>
                </c:pt>
                <c:pt idx="27">
                  <c:v>115.39419893962075</c:v>
                </c:pt>
                <c:pt idx="28">
                  <c:v>117.73386152658644</c:v>
                </c:pt>
                <c:pt idx="29">
                  <c:v>116.53436078998612</c:v>
                </c:pt>
                <c:pt idx="30">
                  <c:v>115.72621989944851</c:v>
                </c:pt>
                <c:pt idx="31">
                  <c:v>115.72621989944851</c:v>
                </c:pt>
                <c:pt idx="32">
                  <c:v>115.72621989944851</c:v>
                </c:pt>
                <c:pt idx="33">
                  <c:v>115.44818174816297</c:v>
                </c:pt>
                <c:pt idx="34">
                  <c:v>117.0110082602138</c:v>
                </c:pt>
                <c:pt idx="35">
                  <c:v>118.25227771393175</c:v>
                </c:pt>
                <c:pt idx="36">
                  <c:v>117.20903418251268</c:v>
                </c:pt>
                <c:pt idx="37">
                  <c:v>118.84559210011435</c:v>
                </c:pt>
                <c:pt idx="38">
                  <c:v>118.69481509957123</c:v>
                </c:pt>
                <c:pt idx="39">
                  <c:v>118.54434841639154</c:v>
                </c:pt>
                <c:pt idx="40">
                  <c:v>117.16775576682929</c:v>
                </c:pt>
                <c:pt idx="41">
                  <c:v>117.49051065018502</c:v>
                </c:pt>
                <c:pt idx="42">
                  <c:v>113.64124097899668</c:v>
                </c:pt>
                <c:pt idx="43">
                  <c:v>115.04484985821912</c:v>
                </c:pt>
                <c:pt idx="44">
                  <c:v>112.00212604632034</c:v>
                </c:pt>
                <c:pt idx="45">
                  <c:v>111.32003606880781</c:v>
                </c:pt>
                <c:pt idx="46">
                  <c:v>112.28235503819168</c:v>
                </c:pt>
                <c:pt idx="47">
                  <c:v>113.85357873809694</c:v>
                </c:pt>
                <c:pt idx="48">
                  <c:v>114.17776728767173</c:v>
                </c:pt>
                <c:pt idx="49">
                  <c:v>111.27018048119922</c:v>
                </c:pt>
                <c:pt idx="50">
                  <c:v>110.25781352744141</c:v>
                </c:pt>
                <c:pt idx="51">
                  <c:v>111.63694457303652</c:v>
                </c:pt>
                <c:pt idx="52">
                  <c:v>111.96854350125</c:v>
                </c:pt>
                <c:pt idx="53">
                  <c:v>111.49076647581941</c:v>
                </c:pt>
                <c:pt idx="54">
                  <c:v>111.88220700439663</c:v>
                </c:pt>
                <c:pt idx="55">
                  <c:v>109.36787918625105</c:v>
                </c:pt>
                <c:pt idx="56">
                  <c:v>112.9132736824747</c:v>
                </c:pt>
                <c:pt idx="57">
                  <c:v>113.27151025316498</c:v>
                </c:pt>
                <c:pt idx="58">
                  <c:v>115.0807473708206</c:v>
                </c:pt>
                <c:pt idx="59">
                  <c:v>113.41024073365975</c:v>
                </c:pt>
                <c:pt idx="60">
                  <c:v>112.68043015199902</c:v>
                </c:pt>
                <c:pt idx="61">
                  <c:v>113.27465066488288</c:v>
                </c:pt>
                <c:pt idx="62">
                  <c:v>116.34532786487937</c:v>
                </c:pt>
                <c:pt idx="63">
                  <c:v>116.650102960198</c:v>
                </c:pt>
                <c:pt idx="64">
                  <c:v>116.711614067977</c:v>
                </c:pt>
                <c:pt idx="65">
                  <c:v>116.711614067977</c:v>
                </c:pt>
                <c:pt idx="66">
                  <c:v>116.77985285619516</c:v>
                </c:pt>
                <c:pt idx="67">
                  <c:v>116.84001718661689</c:v>
                </c:pt>
                <c:pt idx="68">
                  <c:v>119.28671443857667</c:v>
                </c:pt>
                <c:pt idx="69">
                  <c:v>121.10398877594515</c:v>
                </c:pt>
                <c:pt idx="70">
                  <c:v>122.46604616020437</c:v>
                </c:pt>
                <c:pt idx="71">
                  <c:v>122.88611656873159</c:v>
                </c:pt>
                <c:pt idx="72">
                  <c:v>123.29363774308173</c:v>
                </c:pt>
                <c:pt idx="73">
                  <c:v>122.72282757209501</c:v>
                </c:pt>
                <c:pt idx="74">
                  <c:v>122.15245184541709</c:v>
                </c:pt>
                <c:pt idx="75">
                  <c:v>121.47901351599697</c:v>
                </c:pt>
                <c:pt idx="76">
                  <c:v>121.72636748638661</c:v>
                </c:pt>
                <c:pt idx="77">
                  <c:v>121.72636748638661</c:v>
                </c:pt>
                <c:pt idx="78">
                  <c:v>119.71358700371029</c:v>
                </c:pt>
                <c:pt idx="79">
                  <c:v>118.77609962974802</c:v>
                </c:pt>
                <c:pt idx="80">
                  <c:v>118.38298338740827</c:v>
                </c:pt>
                <c:pt idx="81">
                  <c:v>118.10170552284853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F4-4994-A7E7-EB57335E18A8}"/>
            </c:ext>
          </c:extLst>
        </c:ser>
        <c:ser>
          <c:idx val="1"/>
          <c:order val="1"/>
          <c:tx>
            <c:strRef>
              <c:f>Planilha1!$T$7</c:f>
              <c:strCache>
                <c:ptCount val="1"/>
                <c:pt idx="0">
                  <c:v>S&amp;P 500</c:v>
                </c:pt>
              </c:strCache>
            </c:strRef>
          </c:tx>
          <c:spPr>
            <a:ln w="28575" cap="rnd">
              <a:solidFill>
                <a:srgbClr val="E60050"/>
              </a:solidFill>
              <a:round/>
            </a:ln>
            <a:effectLst/>
          </c:spPr>
          <c:marker>
            <c:symbol val="none"/>
          </c:marker>
          <c:cat>
            <c:numRef>
              <c:f>Planilha1!$M$8:$M$89</c:f>
              <c:numCache>
                <c:formatCode>m/d/yyyy</c:formatCode>
                <c:ptCount val="82"/>
                <c:pt idx="0">
                  <c:v>46024</c:v>
                </c:pt>
                <c:pt idx="1">
                  <c:v>46027</c:v>
                </c:pt>
                <c:pt idx="2">
                  <c:v>46028</c:v>
                </c:pt>
                <c:pt idx="3">
                  <c:v>46029</c:v>
                </c:pt>
                <c:pt idx="4">
                  <c:v>46030</c:v>
                </c:pt>
                <c:pt idx="5">
                  <c:v>46031</c:v>
                </c:pt>
                <c:pt idx="6">
                  <c:v>46034</c:v>
                </c:pt>
                <c:pt idx="7">
                  <c:v>46035</c:v>
                </c:pt>
                <c:pt idx="8">
                  <c:v>46036</c:v>
                </c:pt>
                <c:pt idx="9">
                  <c:v>46037</c:v>
                </c:pt>
                <c:pt idx="10">
                  <c:v>46038</c:v>
                </c:pt>
                <c:pt idx="11">
                  <c:v>46041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46069</c:v>
                </c:pt>
                <c:pt idx="32">
                  <c:v>46070</c:v>
                </c:pt>
                <c:pt idx="33">
                  <c:v>46071</c:v>
                </c:pt>
                <c:pt idx="34">
                  <c:v>46072</c:v>
                </c:pt>
                <c:pt idx="35">
                  <c:v>46073</c:v>
                </c:pt>
                <c:pt idx="36">
                  <c:v>46076</c:v>
                </c:pt>
                <c:pt idx="37">
                  <c:v>46077</c:v>
                </c:pt>
                <c:pt idx="38">
                  <c:v>46078</c:v>
                </c:pt>
                <c:pt idx="39">
                  <c:v>46079</c:v>
                </c:pt>
                <c:pt idx="40">
                  <c:v>46080</c:v>
                </c:pt>
                <c:pt idx="41">
                  <c:v>46083</c:v>
                </c:pt>
                <c:pt idx="42">
                  <c:v>46084</c:v>
                </c:pt>
                <c:pt idx="43">
                  <c:v>46085</c:v>
                </c:pt>
                <c:pt idx="44">
                  <c:v>46086</c:v>
                </c:pt>
                <c:pt idx="45">
                  <c:v>46087</c:v>
                </c:pt>
                <c:pt idx="46">
                  <c:v>46090</c:v>
                </c:pt>
                <c:pt idx="47">
                  <c:v>46091</c:v>
                </c:pt>
                <c:pt idx="48">
                  <c:v>46092</c:v>
                </c:pt>
                <c:pt idx="49">
                  <c:v>46093</c:v>
                </c:pt>
                <c:pt idx="50">
                  <c:v>46094</c:v>
                </c:pt>
                <c:pt idx="51">
                  <c:v>46097</c:v>
                </c:pt>
                <c:pt idx="52">
                  <c:v>46098</c:v>
                </c:pt>
                <c:pt idx="53">
                  <c:v>46099</c:v>
                </c:pt>
                <c:pt idx="54">
                  <c:v>46100</c:v>
                </c:pt>
                <c:pt idx="55">
                  <c:v>46101</c:v>
                </c:pt>
                <c:pt idx="56">
                  <c:v>46104</c:v>
                </c:pt>
                <c:pt idx="57">
                  <c:v>46105</c:v>
                </c:pt>
                <c:pt idx="58">
                  <c:v>46106</c:v>
                </c:pt>
                <c:pt idx="59">
                  <c:v>46107</c:v>
                </c:pt>
                <c:pt idx="60">
                  <c:v>46108</c:v>
                </c:pt>
                <c:pt idx="61">
                  <c:v>46111</c:v>
                </c:pt>
                <c:pt idx="62">
                  <c:v>46112</c:v>
                </c:pt>
                <c:pt idx="63">
                  <c:v>46113</c:v>
                </c:pt>
                <c:pt idx="64">
                  <c:v>46114</c:v>
                </c:pt>
                <c:pt idx="65">
                  <c:v>46115</c:v>
                </c:pt>
                <c:pt idx="66">
                  <c:v>46118</c:v>
                </c:pt>
                <c:pt idx="67">
                  <c:v>46119</c:v>
                </c:pt>
                <c:pt idx="68">
                  <c:v>46120</c:v>
                </c:pt>
                <c:pt idx="69">
                  <c:v>46121</c:v>
                </c:pt>
                <c:pt idx="70">
                  <c:v>46122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46132</c:v>
                </c:pt>
                <c:pt idx="77">
                  <c:v>46133</c:v>
                </c:pt>
                <c:pt idx="78">
                  <c:v>46134</c:v>
                </c:pt>
                <c:pt idx="79">
                  <c:v>46135</c:v>
                </c:pt>
                <c:pt idx="80">
                  <c:v>46136</c:v>
                </c:pt>
                <c:pt idx="81">
                  <c:v>46139</c:v>
                </c:pt>
              </c:numCache>
            </c:numRef>
          </c:cat>
          <c:val>
            <c:numRef>
              <c:f>Planilha1!$T$8:$T$89</c:f>
              <c:numCache>
                <c:formatCode>0.0</c:formatCode>
                <c:ptCount val="82"/>
                <c:pt idx="0">
                  <c:v>100.18946753341611</c:v>
                </c:pt>
                <c:pt idx="1">
                  <c:v>100.82609013220362</c:v>
                </c:pt>
                <c:pt idx="2">
                  <c:v>101.45088014023808</c:v>
                </c:pt>
                <c:pt idx="3">
                  <c:v>101.10189175370679</c:v>
                </c:pt>
                <c:pt idx="4">
                  <c:v>101.10963406617485</c:v>
                </c:pt>
                <c:pt idx="5">
                  <c:v>101.76437075451025</c:v>
                </c:pt>
                <c:pt idx="6">
                  <c:v>101.9249141771967</c:v>
                </c:pt>
                <c:pt idx="7">
                  <c:v>101.72726608721057</c:v>
                </c:pt>
                <c:pt idx="8">
                  <c:v>101.18471988897815</c:v>
                </c:pt>
                <c:pt idx="9">
                  <c:v>101.44576729238183</c:v>
                </c:pt>
                <c:pt idx="10">
                  <c:v>101.3806150025564</c:v>
                </c:pt>
                <c:pt idx="11">
                  <c:v>101.3806150025564</c:v>
                </c:pt>
                <c:pt idx="12">
                  <c:v>99.289460229347711</c:v>
                </c:pt>
                <c:pt idx="13">
                  <c:v>100.43999707837263</c:v>
                </c:pt>
                <c:pt idx="14">
                  <c:v>100.99116207727702</c:v>
                </c:pt>
                <c:pt idx="15">
                  <c:v>101.02417646629169</c:v>
                </c:pt>
                <c:pt idx="16">
                  <c:v>101.52991015995907</c:v>
                </c:pt>
                <c:pt idx="17">
                  <c:v>101.94434299905045</c:v>
                </c:pt>
                <c:pt idx="18">
                  <c:v>101.9360163611131</c:v>
                </c:pt>
                <c:pt idx="19">
                  <c:v>101.80425096778903</c:v>
                </c:pt>
                <c:pt idx="20">
                  <c:v>101.36629902855887</c:v>
                </c:pt>
                <c:pt idx="21">
                  <c:v>101.91278942370897</c:v>
                </c:pt>
                <c:pt idx="22">
                  <c:v>101.05631436710246</c:v>
                </c:pt>
                <c:pt idx="23">
                  <c:v>100.54371484917097</c:v>
                </c:pt>
                <c:pt idx="24">
                  <c:v>99.311956759915233</c:v>
                </c:pt>
                <c:pt idx="25">
                  <c:v>101.26798626835144</c:v>
                </c:pt>
                <c:pt idx="26">
                  <c:v>101.74304287488127</c:v>
                </c:pt>
                <c:pt idx="27">
                  <c:v>101.40690964867429</c:v>
                </c:pt>
                <c:pt idx="28">
                  <c:v>101.40194288218535</c:v>
                </c:pt>
                <c:pt idx="29">
                  <c:v>99.813892338032261</c:v>
                </c:pt>
                <c:pt idx="30">
                  <c:v>99.863706084288921</c:v>
                </c:pt>
                <c:pt idx="31">
                  <c:v>99.863706084288921</c:v>
                </c:pt>
                <c:pt idx="32">
                  <c:v>99.966693448250638</c:v>
                </c:pt>
                <c:pt idx="33">
                  <c:v>100.52311737637861</c:v>
                </c:pt>
                <c:pt idx="34">
                  <c:v>100.23942736104006</c:v>
                </c:pt>
                <c:pt idx="35">
                  <c:v>100.9350668322255</c:v>
                </c:pt>
                <c:pt idx="36">
                  <c:v>99.88678694032572</c:v>
                </c:pt>
                <c:pt idx="37">
                  <c:v>100.65108465415231</c:v>
                </c:pt>
                <c:pt idx="38">
                  <c:v>101.4700167993572</c:v>
                </c:pt>
                <c:pt idx="39">
                  <c:v>100.92557154334959</c:v>
                </c:pt>
                <c:pt idx="40">
                  <c:v>100.48761960411944</c:v>
                </c:pt>
                <c:pt idx="41">
                  <c:v>100.52764589876557</c:v>
                </c:pt>
                <c:pt idx="42">
                  <c:v>99.5782630925425</c:v>
                </c:pt>
                <c:pt idx="43">
                  <c:v>100.35059528157178</c:v>
                </c:pt>
                <c:pt idx="44">
                  <c:v>99.783945657731309</c:v>
                </c:pt>
                <c:pt idx="45">
                  <c:v>98.45913373749174</c:v>
                </c:pt>
                <c:pt idx="46">
                  <c:v>99.276751150390709</c:v>
                </c:pt>
                <c:pt idx="47">
                  <c:v>99.064787086407065</c:v>
                </c:pt>
                <c:pt idx="48">
                  <c:v>98.981812869768405</c:v>
                </c:pt>
                <c:pt idx="49">
                  <c:v>97.474545321744145</c:v>
                </c:pt>
                <c:pt idx="50">
                  <c:v>96.883938353662927</c:v>
                </c:pt>
                <c:pt idx="51">
                  <c:v>97.865459060696736</c:v>
                </c:pt>
                <c:pt idx="52">
                  <c:v>98.109561025491132</c:v>
                </c:pt>
                <c:pt idx="53">
                  <c:v>96.774523409539043</c:v>
                </c:pt>
                <c:pt idx="54">
                  <c:v>96.508509239646415</c:v>
                </c:pt>
                <c:pt idx="55">
                  <c:v>95.047549485063115</c:v>
                </c:pt>
                <c:pt idx="56">
                  <c:v>96.136147834343674</c:v>
                </c:pt>
                <c:pt idx="57">
                  <c:v>95.776349426630574</c:v>
                </c:pt>
                <c:pt idx="58">
                  <c:v>96.295376524724205</c:v>
                </c:pt>
                <c:pt idx="59">
                  <c:v>94.619238916076185</c:v>
                </c:pt>
                <c:pt idx="60">
                  <c:v>93.037031626615956</c:v>
                </c:pt>
                <c:pt idx="61">
                  <c:v>92.669929150536788</c:v>
                </c:pt>
                <c:pt idx="62">
                  <c:v>95.369512818639919</c:v>
                </c:pt>
                <c:pt idx="63">
                  <c:v>96.053173617704971</c:v>
                </c:pt>
                <c:pt idx="64">
                  <c:v>96.160835585420983</c:v>
                </c:pt>
                <c:pt idx="65">
                  <c:v>96.160835585420983</c:v>
                </c:pt>
                <c:pt idx="66">
                  <c:v>96.586516689796127</c:v>
                </c:pt>
                <c:pt idx="67">
                  <c:v>96.659849536191572</c:v>
                </c:pt>
                <c:pt idx="68">
                  <c:v>99.084215908260816</c:v>
                </c:pt>
                <c:pt idx="69">
                  <c:v>99.695566430501685</c:v>
                </c:pt>
                <c:pt idx="70">
                  <c:v>99.58206120809281</c:v>
                </c:pt>
                <c:pt idx="71">
                  <c:v>100.59513549046807</c:v>
                </c:pt>
                <c:pt idx="72">
                  <c:v>101.78043970491551</c:v>
                </c:pt>
                <c:pt idx="73">
                  <c:v>102.59221386312161</c:v>
                </c:pt>
                <c:pt idx="74">
                  <c:v>102.8599810094221</c:v>
                </c:pt>
                <c:pt idx="75">
                  <c:v>104.09845884157461</c:v>
                </c:pt>
                <c:pt idx="76">
                  <c:v>103.85128916806646</c:v>
                </c:pt>
                <c:pt idx="77">
                  <c:v>103.19202395734408</c:v>
                </c:pt>
                <c:pt idx="78">
                  <c:v>104.27141918048335</c:v>
                </c:pt>
                <c:pt idx="79">
                  <c:v>103.84047914688463</c:v>
                </c:pt>
                <c:pt idx="80">
                  <c:v>104.66846833686346</c:v>
                </c:pt>
                <c:pt idx="81">
                  <c:v>104.54196187276295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F4-4994-A7E7-EB57335E18A8}"/>
            </c:ext>
          </c:extLst>
        </c:ser>
        <c:ser>
          <c:idx val="2"/>
          <c:order val="2"/>
          <c:tx>
            <c:strRef>
              <c:f>Planilha1!$U$7</c:f>
              <c:strCache>
                <c:ptCount val="1"/>
                <c:pt idx="0">
                  <c:v>Nikkei 225</c:v>
                </c:pt>
              </c:strCache>
            </c:strRef>
          </c:tx>
          <c:spPr>
            <a:ln w="28575" cap="rnd">
              <a:solidFill>
                <a:srgbClr val="CDD3CD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Planilha1!$M$8:$M$89</c:f>
              <c:numCache>
                <c:formatCode>m/d/yyyy</c:formatCode>
                <c:ptCount val="82"/>
                <c:pt idx="0">
                  <c:v>46024</c:v>
                </c:pt>
                <c:pt idx="1">
                  <c:v>46027</c:v>
                </c:pt>
                <c:pt idx="2">
                  <c:v>46028</c:v>
                </c:pt>
                <c:pt idx="3">
                  <c:v>46029</c:v>
                </c:pt>
                <c:pt idx="4">
                  <c:v>46030</c:v>
                </c:pt>
                <c:pt idx="5">
                  <c:v>46031</c:v>
                </c:pt>
                <c:pt idx="6">
                  <c:v>46034</c:v>
                </c:pt>
                <c:pt idx="7">
                  <c:v>46035</c:v>
                </c:pt>
                <c:pt idx="8">
                  <c:v>46036</c:v>
                </c:pt>
                <c:pt idx="9">
                  <c:v>46037</c:v>
                </c:pt>
                <c:pt idx="10">
                  <c:v>46038</c:v>
                </c:pt>
                <c:pt idx="11">
                  <c:v>46041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46069</c:v>
                </c:pt>
                <c:pt idx="32">
                  <c:v>46070</c:v>
                </c:pt>
                <c:pt idx="33">
                  <c:v>46071</c:v>
                </c:pt>
                <c:pt idx="34">
                  <c:v>46072</c:v>
                </c:pt>
                <c:pt idx="35">
                  <c:v>46073</c:v>
                </c:pt>
                <c:pt idx="36">
                  <c:v>46076</c:v>
                </c:pt>
                <c:pt idx="37">
                  <c:v>46077</c:v>
                </c:pt>
                <c:pt idx="38">
                  <c:v>46078</c:v>
                </c:pt>
                <c:pt idx="39">
                  <c:v>46079</c:v>
                </c:pt>
                <c:pt idx="40">
                  <c:v>46080</c:v>
                </c:pt>
                <c:pt idx="41">
                  <c:v>46083</c:v>
                </c:pt>
                <c:pt idx="42">
                  <c:v>46084</c:v>
                </c:pt>
                <c:pt idx="43">
                  <c:v>46085</c:v>
                </c:pt>
                <c:pt idx="44">
                  <c:v>46086</c:v>
                </c:pt>
                <c:pt idx="45">
                  <c:v>46087</c:v>
                </c:pt>
                <c:pt idx="46">
                  <c:v>46090</c:v>
                </c:pt>
                <c:pt idx="47">
                  <c:v>46091</c:v>
                </c:pt>
                <c:pt idx="48">
                  <c:v>46092</c:v>
                </c:pt>
                <c:pt idx="49">
                  <c:v>46093</c:v>
                </c:pt>
                <c:pt idx="50">
                  <c:v>46094</c:v>
                </c:pt>
                <c:pt idx="51">
                  <c:v>46097</c:v>
                </c:pt>
                <c:pt idx="52">
                  <c:v>46098</c:v>
                </c:pt>
                <c:pt idx="53">
                  <c:v>46099</c:v>
                </c:pt>
                <c:pt idx="54">
                  <c:v>46100</c:v>
                </c:pt>
                <c:pt idx="55">
                  <c:v>46101</c:v>
                </c:pt>
                <c:pt idx="56">
                  <c:v>46104</c:v>
                </c:pt>
                <c:pt idx="57">
                  <c:v>46105</c:v>
                </c:pt>
                <c:pt idx="58">
                  <c:v>46106</c:v>
                </c:pt>
                <c:pt idx="59">
                  <c:v>46107</c:v>
                </c:pt>
                <c:pt idx="60">
                  <c:v>46108</c:v>
                </c:pt>
                <c:pt idx="61">
                  <c:v>46111</c:v>
                </c:pt>
                <c:pt idx="62">
                  <c:v>46112</c:v>
                </c:pt>
                <c:pt idx="63">
                  <c:v>46113</c:v>
                </c:pt>
                <c:pt idx="64">
                  <c:v>46114</c:v>
                </c:pt>
                <c:pt idx="65">
                  <c:v>46115</c:v>
                </c:pt>
                <c:pt idx="66">
                  <c:v>46118</c:v>
                </c:pt>
                <c:pt idx="67">
                  <c:v>46119</c:v>
                </c:pt>
                <c:pt idx="68">
                  <c:v>46120</c:v>
                </c:pt>
                <c:pt idx="69">
                  <c:v>46121</c:v>
                </c:pt>
                <c:pt idx="70">
                  <c:v>46122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46132</c:v>
                </c:pt>
                <c:pt idx="77">
                  <c:v>46133</c:v>
                </c:pt>
                <c:pt idx="78">
                  <c:v>46134</c:v>
                </c:pt>
                <c:pt idx="79">
                  <c:v>46135</c:v>
                </c:pt>
                <c:pt idx="80">
                  <c:v>46136</c:v>
                </c:pt>
                <c:pt idx="81">
                  <c:v>46139</c:v>
                </c:pt>
              </c:numCache>
            </c:numRef>
          </c:cat>
          <c:val>
            <c:numRef>
              <c:f>Planilha1!$U$8:$U$89</c:f>
              <c:numCache>
                <c:formatCode>0.0</c:formatCode>
                <c:ptCount val="82"/>
                <c:pt idx="0">
                  <c:v>100</c:v>
                </c:pt>
                <c:pt idx="1">
                  <c:v>102.96649866069336</c:v>
                </c:pt>
                <c:pt idx="2">
                  <c:v>104.32781586142725</c:v>
                </c:pt>
                <c:pt idx="3">
                  <c:v>103.22311632937011</c:v>
                </c:pt>
                <c:pt idx="4">
                  <c:v>101.54506959547456</c:v>
                </c:pt>
                <c:pt idx="5">
                  <c:v>103.17923427099366</c:v>
                </c:pt>
                <c:pt idx="6">
                  <c:v>103.17923427099366</c:v>
                </c:pt>
                <c:pt idx="7">
                  <c:v>106.37606904163491</c:v>
                </c:pt>
                <c:pt idx="8">
                  <c:v>107.94952589895644</c:v>
                </c:pt>
                <c:pt idx="9">
                  <c:v>107.49117789854006</c:v>
                </c:pt>
                <c:pt idx="10">
                  <c:v>107.1448691961061</c:v>
                </c:pt>
                <c:pt idx="11">
                  <c:v>106.44442493247844</c:v>
                </c:pt>
                <c:pt idx="12">
                  <c:v>105.26747594532164</c:v>
                </c:pt>
                <c:pt idx="13">
                  <c:v>104.83747547650472</c:v>
                </c:pt>
                <c:pt idx="14">
                  <c:v>106.65364441587398</c:v>
                </c:pt>
                <c:pt idx="15">
                  <c:v>106.96747364096728</c:v>
                </c:pt>
                <c:pt idx="16">
                  <c:v>105.05720361036704</c:v>
                </c:pt>
                <c:pt idx="17">
                  <c:v>105.94773724321347</c:v>
                </c:pt>
                <c:pt idx="18">
                  <c:v>105.99773775970668</c:v>
                </c:pt>
                <c:pt idx="19">
                  <c:v>106.03128995373012</c:v>
                </c:pt>
                <c:pt idx="20">
                  <c:v>105.92650142591856</c:v>
                </c:pt>
                <c:pt idx="21">
                  <c:v>104.60016670811854</c:v>
                </c:pt>
                <c:pt idx="22">
                  <c:v>108.70326828962077</c:v>
                </c:pt>
                <c:pt idx="23">
                  <c:v>107.85443155153764</c:v>
                </c:pt>
                <c:pt idx="24">
                  <c:v>106.91020248917944</c:v>
                </c:pt>
                <c:pt idx="25">
                  <c:v>107.77560674047486</c:v>
                </c:pt>
                <c:pt idx="26">
                  <c:v>111.96766434615533</c:v>
                </c:pt>
                <c:pt idx="27">
                  <c:v>114.52351116856987</c:v>
                </c:pt>
                <c:pt idx="28">
                  <c:v>114.52351116856987</c:v>
                </c:pt>
                <c:pt idx="29">
                  <c:v>114.50225548615121</c:v>
                </c:pt>
                <c:pt idx="30">
                  <c:v>113.11592809460883</c:v>
                </c:pt>
                <c:pt idx="31">
                  <c:v>112.84663647697593</c:v>
                </c:pt>
                <c:pt idx="32">
                  <c:v>112.37003242782801</c:v>
                </c:pt>
                <c:pt idx="33">
                  <c:v>113.51694534786613</c:v>
                </c:pt>
                <c:pt idx="34">
                  <c:v>114.16055549242861</c:v>
                </c:pt>
                <c:pt idx="35">
                  <c:v>112.88495630070076</c:v>
                </c:pt>
                <c:pt idx="36">
                  <c:v>112.88495630070076</c:v>
                </c:pt>
                <c:pt idx="37">
                  <c:v>113.86905466643675</c:v>
                </c:pt>
                <c:pt idx="38">
                  <c:v>116.37609287978343</c:v>
                </c:pt>
                <c:pt idx="39">
                  <c:v>116.71433634197254</c:v>
                </c:pt>
                <c:pt idx="40">
                  <c:v>116.90678966091822</c:v>
                </c:pt>
                <c:pt idx="41">
                  <c:v>115.33142575171614</c:v>
                </c:pt>
                <c:pt idx="42">
                  <c:v>111.7990293105928</c:v>
                </c:pt>
                <c:pt idx="43">
                  <c:v>107.7594365297377</c:v>
                </c:pt>
                <c:pt idx="44">
                  <c:v>109.81055028776618</c:v>
                </c:pt>
                <c:pt idx="45">
                  <c:v>110.49148699986571</c:v>
                </c:pt>
                <c:pt idx="46">
                  <c:v>104.74625482821834</c:v>
                </c:pt>
                <c:pt idx="47">
                  <c:v>107.76509809000808</c:v>
                </c:pt>
                <c:pt idx="48">
                  <c:v>109.30857847558218</c:v>
                </c:pt>
                <c:pt idx="49">
                  <c:v>108.1714789266794</c:v>
                </c:pt>
                <c:pt idx="50">
                  <c:v>106.9133213136091</c:v>
                </c:pt>
                <c:pt idx="51">
                  <c:v>106.77732467637726</c:v>
                </c:pt>
                <c:pt idx="52">
                  <c:v>106.67648930819308</c:v>
                </c:pt>
                <c:pt idx="53">
                  <c:v>109.73375171932645</c:v>
                </c:pt>
                <c:pt idx="54">
                  <c:v>106.02519136073713</c:v>
                </c:pt>
                <c:pt idx="55">
                  <c:v>106.02519136073713</c:v>
                </c:pt>
                <c:pt idx="56">
                  <c:v>102.3361584187997</c:v>
                </c:pt>
                <c:pt idx="57">
                  <c:v>103.79980087199945</c:v>
                </c:pt>
                <c:pt idx="58">
                  <c:v>106.77428531244261</c:v>
                </c:pt>
                <c:pt idx="59">
                  <c:v>106.48431410097996</c:v>
                </c:pt>
                <c:pt idx="60">
                  <c:v>106.02626407741992</c:v>
                </c:pt>
                <c:pt idx="61">
                  <c:v>103.07188314221757</c:v>
                </c:pt>
                <c:pt idx="62">
                  <c:v>101.43871172288627</c:v>
                </c:pt>
                <c:pt idx="63">
                  <c:v>106.75453937942942</c:v>
                </c:pt>
                <c:pt idx="64">
                  <c:v>104.21893511812199</c:v>
                </c:pt>
                <c:pt idx="65">
                  <c:v>105.53047031872399</c:v>
                </c:pt>
                <c:pt idx="66">
                  <c:v>106.10693634499204</c:v>
                </c:pt>
                <c:pt idx="67">
                  <c:v>106.13848216151615</c:v>
                </c:pt>
                <c:pt idx="68">
                  <c:v>111.85737317906342</c:v>
                </c:pt>
                <c:pt idx="69">
                  <c:v>111.03674491671346</c:v>
                </c:pt>
                <c:pt idx="70">
                  <c:v>113.08044898358105</c:v>
                </c:pt>
                <c:pt idx="71">
                  <c:v>112.24345185925635</c:v>
                </c:pt>
                <c:pt idx="72">
                  <c:v>114.974151500969</c:v>
                </c:pt>
                <c:pt idx="73">
                  <c:v>115.48438720463538</c:v>
                </c:pt>
                <c:pt idx="74">
                  <c:v>118.23391898366847</c:v>
                </c:pt>
                <c:pt idx="75">
                  <c:v>116.16309902287429</c:v>
                </c:pt>
                <c:pt idx="76">
                  <c:v>116.85637197682614</c:v>
                </c:pt>
                <c:pt idx="77">
                  <c:v>117.89786068509248</c:v>
                </c:pt>
                <c:pt idx="78">
                  <c:v>118.36804829926729</c:v>
                </c:pt>
                <c:pt idx="79">
                  <c:v>117.4827987893399</c:v>
                </c:pt>
                <c:pt idx="80">
                  <c:v>118.6269305920522</c:v>
                </c:pt>
                <c:pt idx="81">
                  <c:v>120.25821482462672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F4-4994-A7E7-EB57335E18A8}"/>
            </c:ext>
          </c:extLst>
        </c:ser>
        <c:ser>
          <c:idx val="3"/>
          <c:order val="3"/>
          <c:tx>
            <c:strRef>
              <c:f>Planilha1!$V$7</c:f>
              <c:strCache>
                <c:ptCount val="1"/>
                <c:pt idx="0">
                  <c:v>FTSE 500</c:v>
                </c:pt>
              </c:strCache>
            </c:strRef>
          </c:tx>
          <c:spPr>
            <a:ln w="28575" cap="rnd">
              <a:solidFill>
                <a:srgbClr val="FFCD00"/>
              </a:solidFill>
              <a:round/>
            </a:ln>
            <a:effectLst/>
          </c:spPr>
          <c:marker>
            <c:symbol val="none"/>
          </c:marker>
          <c:cat>
            <c:numRef>
              <c:f>Planilha1!$M$8:$M$89</c:f>
              <c:numCache>
                <c:formatCode>m/d/yyyy</c:formatCode>
                <c:ptCount val="82"/>
                <c:pt idx="0">
                  <c:v>46024</c:v>
                </c:pt>
                <c:pt idx="1">
                  <c:v>46027</c:v>
                </c:pt>
                <c:pt idx="2">
                  <c:v>46028</c:v>
                </c:pt>
                <c:pt idx="3">
                  <c:v>46029</c:v>
                </c:pt>
                <c:pt idx="4">
                  <c:v>46030</c:v>
                </c:pt>
                <c:pt idx="5">
                  <c:v>46031</c:v>
                </c:pt>
                <c:pt idx="6">
                  <c:v>46034</c:v>
                </c:pt>
                <c:pt idx="7">
                  <c:v>46035</c:v>
                </c:pt>
                <c:pt idx="8">
                  <c:v>46036</c:v>
                </c:pt>
                <c:pt idx="9">
                  <c:v>46037</c:v>
                </c:pt>
                <c:pt idx="10">
                  <c:v>46038</c:v>
                </c:pt>
                <c:pt idx="11">
                  <c:v>46041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46069</c:v>
                </c:pt>
                <c:pt idx="32">
                  <c:v>46070</c:v>
                </c:pt>
                <c:pt idx="33">
                  <c:v>46071</c:v>
                </c:pt>
                <c:pt idx="34">
                  <c:v>46072</c:v>
                </c:pt>
                <c:pt idx="35">
                  <c:v>46073</c:v>
                </c:pt>
                <c:pt idx="36">
                  <c:v>46076</c:v>
                </c:pt>
                <c:pt idx="37">
                  <c:v>46077</c:v>
                </c:pt>
                <c:pt idx="38">
                  <c:v>46078</c:v>
                </c:pt>
                <c:pt idx="39">
                  <c:v>46079</c:v>
                </c:pt>
                <c:pt idx="40">
                  <c:v>46080</c:v>
                </c:pt>
                <c:pt idx="41">
                  <c:v>46083</c:v>
                </c:pt>
                <c:pt idx="42">
                  <c:v>46084</c:v>
                </c:pt>
                <c:pt idx="43">
                  <c:v>46085</c:v>
                </c:pt>
                <c:pt idx="44">
                  <c:v>46086</c:v>
                </c:pt>
                <c:pt idx="45">
                  <c:v>46087</c:v>
                </c:pt>
                <c:pt idx="46">
                  <c:v>46090</c:v>
                </c:pt>
                <c:pt idx="47">
                  <c:v>46091</c:v>
                </c:pt>
                <c:pt idx="48">
                  <c:v>46092</c:v>
                </c:pt>
                <c:pt idx="49">
                  <c:v>46093</c:v>
                </c:pt>
                <c:pt idx="50">
                  <c:v>46094</c:v>
                </c:pt>
                <c:pt idx="51">
                  <c:v>46097</c:v>
                </c:pt>
                <c:pt idx="52">
                  <c:v>46098</c:v>
                </c:pt>
                <c:pt idx="53">
                  <c:v>46099</c:v>
                </c:pt>
                <c:pt idx="54">
                  <c:v>46100</c:v>
                </c:pt>
                <c:pt idx="55">
                  <c:v>46101</c:v>
                </c:pt>
                <c:pt idx="56">
                  <c:v>46104</c:v>
                </c:pt>
                <c:pt idx="57">
                  <c:v>46105</c:v>
                </c:pt>
                <c:pt idx="58">
                  <c:v>46106</c:v>
                </c:pt>
                <c:pt idx="59">
                  <c:v>46107</c:v>
                </c:pt>
                <c:pt idx="60">
                  <c:v>46108</c:v>
                </c:pt>
                <c:pt idx="61">
                  <c:v>46111</c:v>
                </c:pt>
                <c:pt idx="62">
                  <c:v>46112</c:v>
                </c:pt>
                <c:pt idx="63">
                  <c:v>46113</c:v>
                </c:pt>
                <c:pt idx="64">
                  <c:v>46114</c:v>
                </c:pt>
                <c:pt idx="65">
                  <c:v>46115</c:v>
                </c:pt>
                <c:pt idx="66">
                  <c:v>46118</c:v>
                </c:pt>
                <c:pt idx="67">
                  <c:v>46119</c:v>
                </c:pt>
                <c:pt idx="68">
                  <c:v>46120</c:v>
                </c:pt>
                <c:pt idx="69">
                  <c:v>46121</c:v>
                </c:pt>
                <c:pt idx="70">
                  <c:v>46122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46132</c:v>
                </c:pt>
                <c:pt idx="77">
                  <c:v>46133</c:v>
                </c:pt>
                <c:pt idx="78">
                  <c:v>46134</c:v>
                </c:pt>
                <c:pt idx="79">
                  <c:v>46135</c:v>
                </c:pt>
                <c:pt idx="80">
                  <c:v>46136</c:v>
                </c:pt>
                <c:pt idx="81">
                  <c:v>46139</c:v>
                </c:pt>
              </c:numCache>
            </c:numRef>
          </c:cat>
          <c:val>
            <c:numRef>
              <c:f>Planilha1!$V$8:$V$89</c:f>
              <c:numCache>
                <c:formatCode>0.0</c:formatCode>
                <c:ptCount val="82"/>
                <c:pt idx="0">
                  <c:v>100.19896529988783</c:v>
                </c:pt>
                <c:pt idx="1">
                  <c:v>100.73695699892663</c:v>
                </c:pt>
                <c:pt idx="2">
                  <c:v>101.92672116060406</c:v>
                </c:pt>
                <c:pt idx="3">
                  <c:v>101.17637226649266</c:v>
                </c:pt>
                <c:pt idx="4">
                  <c:v>101.14092905517663</c:v>
                </c:pt>
                <c:pt idx="5">
                  <c:v>101.94555036661571</c:v>
                </c:pt>
                <c:pt idx="6">
                  <c:v>102.10766278201015</c:v>
                </c:pt>
                <c:pt idx="7">
                  <c:v>102.07393131669515</c:v>
                </c:pt>
                <c:pt idx="8">
                  <c:v>102.54717874051742</c:v>
                </c:pt>
                <c:pt idx="9">
                  <c:v>103.09685058873994</c:v>
                </c:pt>
                <c:pt idx="10">
                  <c:v>103.06009839518779</c:v>
                </c:pt>
                <c:pt idx="11">
                  <c:v>102.6579387758801</c:v>
                </c:pt>
                <c:pt idx="12">
                  <c:v>101.96750099180578</c:v>
                </c:pt>
                <c:pt idx="13">
                  <c:v>102.08138244634684</c:v>
                </c:pt>
                <c:pt idx="14">
                  <c:v>102.20180881206842</c:v>
                </c:pt>
                <c:pt idx="15">
                  <c:v>102.13525209990961</c:v>
                </c:pt>
                <c:pt idx="16">
                  <c:v>102.18972589911978</c:v>
                </c:pt>
                <c:pt idx="17">
                  <c:v>102.78329899772237</c:v>
                </c:pt>
                <c:pt idx="18">
                  <c:v>102.245911444331</c:v>
                </c:pt>
                <c:pt idx="19">
                  <c:v>102.4204088454978</c:v>
                </c:pt>
                <c:pt idx="20">
                  <c:v>102.94178653923221</c:v>
                </c:pt>
                <c:pt idx="21">
                  <c:v>104.13014102773229</c:v>
                </c:pt>
                <c:pt idx="22">
                  <c:v>103.85857755921131</c:v>
                </c:pt>
                <c:pt idx="23">
                  <c:v>104.74214056858162</c:v>
                </c:pt>
                <c:pt idx="24">
                  <c:v>103.80450652376609</c:v>
                </c:pt>
                <c:pt idx="25">
                  <c:v>104.41398879108444</c:v>
                </c:pt>
                <c:pt idx="26">
                  <c:v>104.57992746224593</c:v>
                </c:pt>
                <c:pt idx="27">
                  <c:v>104.25378950357353</c:v>
                </c:pt>
                <c:pt idx="28">
                  <c:v>105.44466126560459</c:v>
                </c:pt>
                <c:pt idx="29">
                  <c:v>104.74314747799401</c:v>
                </c:pt>
                <c:pt idx="30">
                  <c:v>105.18528140097348</c:v>
                </c:pt>
                <c:pt idx="31">
                  <c:v>105.4605704343203</c:v>
                </c:pt>
                <c:pt idx="32">
                  <c:v>106.29106931765776</c:v>
                </c:pt>
                <c:pt idx="33">
                  <c:v>107.60015224470314</c:v>
                </c:pt>
                <c:pt idx="34">
                  <c:v>107.00466601821701</c:v>
                </c:pt>
                <c:pt idx="35">
                  <c:v>107.60730130153109</c:v>
                </c:pt>
                <c:pt idx="36">
                  <c:v>107.58565274916477</c:v>
                </c:pt>
                <c:pt idx="37">
                  <c:v>107.54386600855068</c:v>
                </c:pt>
                <c:pt idx="38">
                  <c:v>108.81075943121701</c:v>
                </c:pt>
                <c:pt idx="39">
                  <c:v>109.21644323346807</c:v>
                </c:pt>
                <c:pt idx="40">
                  <c:v>109.85935489327767</c:v>
                </c:pt>
                <c:pt idx="41">
                  <c:v>108.54594225575903</c:v>
                </c:pt>
                <c:pt idx="42">
                  <c:v>105.56569177697359</c:v>
                </c:pt>
                <c:pt idx="43">
                  <c:v>106.40666251819991</c:v>
                </c:pt>
                <c:pt idx="44">
                  <c:v>104.85894206041863</c:v>
                </c:pt>
                <c:pt idx="45">
                  <c:v>103.55811579055482</c:v>
                </c:pt>
                <c:pt idx="46">
                  <c:v>103.20338160457061</c:v>
                </c:pt>
                <c:pt idx="47">
                  <c:v>104.84182460040805</c:v>
                </c:pt>
                <c:pt idx="48">
                  <c:v>104.2530846669849</c:v>
                </c:pt>
                <c:pt idx="49">
                  <c:v>103.76352531068194</c:v>
                </c:pt>
                <c:pt idx="50">
                  <c:v>103.3204851692313</c:v>
                </c:pt>
                <c:pt idx="51">
                  <c:v>103.88979175099537</c:v>
                </c:pt>
                <c:pt idx="52">
                  <c:v>104.75482762717772</c:v>
                </c:pt>
                <c:pt idx="53">
                  <c:v>103.76493498385928</c:v>
                </c:pt>
                <c:pt idx="54">
                  <c:v>101.3303287156468</c:v>
                </c:pt>
                <c:pt idx="55">
                  <c:v>99.868598321683422</c:v>
                </c:pt>
                <c:pt idx="56">
                  <c:v>99.625127625768044</c:v>
                </c:pt>
                <c:pt idx="57">
                  <c:v>100.34013399950462</c:v>
                </c:pt>
                <c:pt idx="58">
                  <c:v>101.76672325497567</c:v>
                </c:pt>
                <c:pt idx="59">
                  <c:v>100.41071834931302</c:v>
                </c:pt>
                <c:pt idx="60">
                  <c:v>100.36218531563593</c:v>
                </c:pt>
                <c:pt idx="61">
                  <c:v>101.97938252287196</c:v>
                </c:pt>
                <c:pt idx="62">
                  <c:v>102.46763289693881</c:v>
                </c:pt>
                <c:pt idx="63">
                  <c:v>104.36404608423</c:v>
                </c:pt>
                <c:pt idx="64">
                  <c:v>105.08398631408727</c:v>
                </c:pt>
                <c:pt idx="65">
                  <c:v>105.08398631408727</c:v>
                </c:pt>
                <c:pt idx="66">
                  <c:v>105.08398631408727</c:v>
                </c:pt>
                <c:pt idx="67">
                  <c:v>104.20294057824793</c:v>
                </c:pt>
                <c:pt idx="68">
                  <c:v>106.82181126892736</c:v>
                </c:pt>
                <c:pt idx="69">
                  <c:v>106.76743816065843</c:v>
                </c:pt>
                <c:pt idx="70">
                  <c:v>106.737734332993</c:v>
                </c:pt>
                <c:pt idx="71">
                  <c:v>106.56082034923645</c:v>
                </c:pt>
                <c:pt idx="72">
                  <c:v>106.82362370586968</c:v>
                </c:pt>
                <c:pt idx="73">
                  <c:v>106.32540492862019</c:v>
                </c:pt>
                <c:pt idx="74">
                  <c:v>106.63160608092733</c:v>
                </c:pt>
                <c:pt idx="75">
                  <c:v>107.4133705487052</c:v>
                </c:pt>
                <c:pt idx="76">
                  <c:v>106.82382508775214</c:v>
                </c:pt>
                <c:pt idx="77">
                  <c:v>105.70625633094292</c:v>
                </c:pt>
                <c:pt idx="78">
                  <c:v>105.48846182504343</c:v>
                </c:pt>
                <c:pt idx="79">
                  <c:v>105.29261794433401</c:v>
                </c:pt>
                <c:pt idx="80">
                  <c:v>104.5079334392602</c:v>
                </c:pt>
                <c:pt idx="81">
                  <c:v>103.92402667101651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F4-4994-A7E7-EB57335E18A8}"/>
            </c:ext>
          </c:extLst>
        </c:ser>
        <c:ser>
          <c:idx val="4"/>
          <c:order val="4"/>
          <c:tx>
            <c:strRef>
              <c:f>Planilha1!$W$7</c:f>
              <c:strCache>
                <c:ptCount val="1"/>
                <c:pt idx="0">
                  <c:v>MSCI EM</c:v>
                </c:pt>
              </c:strCache>
            </c:strRef>
          </c:tx>
          <c:spPr>
            <a:ln w="28575" cap="rnd">
              <a:solidFill>
                <a:srgbClr val="A0DC8C"/>
              </a:solidFill>
              <a:round/>
            </a:ln>
            <a:effectLst/>
          </c:spPr>
          <c:marker>
            <c:symbol val="none"/>
          </c:marker>
          <c:cat>
            <c:numRef>
              <c:f>Planilha1!$M$8:$M$89</c:f>
              <c:numCache>
                <c:formatCode>m/d/yyyy</c:formatCode>
                <c:ptCount val="82"/>
                <c:pt idx="0">
                  <c:v>46024</c:v>
                </c:pt>
                <c:pt idx="1">
                  <c:v>46027</c:v>
                </c:pt>
                <c:pt idx="2">
                  <c:v>46028</c:v>
                </c:pt>
                <c:pt idx="3">
                  <c:v>46029</c:v>
                </c:pt>
                <c:pt idx="4">
                  <c:v>46030</c:v>
                </c:pt>
                <c:pt idx="5">
                  <c:v>46031</c:v>
                </c:pt>
                <c:pt idx="6">
                  <c:v>46034</c:v>
                </c:pt>
                <c:pt idx="7">
                  <c:v>46035</c:v>
                </c:pt>
                <c:pt idx="8">
                  <c:v>46036</c:v>
                </c:pt>
                <c:pt idx="9">
                  <c:v>46037</c:v>
                </c:pt>
                <c:pt idx="10">
                  <c:v>46038</c:v>
                </c:pt>
                <c:pt idx="11">
                  <c:v>46041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46069</c:v>
                </c:pt>
                <c:pt idx="32">
                  <c:v>46070</c:v>
                </c:pt>
                <c:pt idx="33">
                  <c:v>46071</c:v>
                </c:pt>
                <c:pt idx="34">
                  <c:v>46072</c:v>
                </c:pt>
                <c:pt idx="35">
                  <c:v>46073</c:v>
                </c:pt>
                <c:pt idx="36">
                  <c:v>46076</c:v>
                </c:pt>
                <c:pt idx="37">
                  <c:v>46077</c:v>
                </c:pt>
                <c:pt idx="38">
                  <c:v>46078</c:v>
                </c:pt>
                <c:pt idx="39">
                  <c:v>46079</c:v>
                </c:pt>
                <c:pt idx="40">
                  <c:v>46080</c:v>
                </c:pt>
                <c:pt idx="41">
                  <c:v>46083</c:v>
                </c:pt>
                <c:pt idx="42">
                  <c:v>46084</c:v>
                </c:pt>
                <c:pt idx="43">
                  <c:v>46085</c:v>
                </c:pt>
                <c:pt idx="44">
                  <c:v>46086</c:v>
                </c:pt>
                <c:pt idx="45">
                  <c:v>46087</c:v>
                </c:pt>
                <c:pt idx="46">
                  <c:v>46090</c:v>
                </c:pt>
                <c:pt idx="47">
                  <c:v>46091</c:v>
                </c:pt>
                <c:pt idx="48">
                  <c:v>46092</c:v>
                </c:pt>
                <c:pt idx="49">
                  <c:v>46093</c:v>
                </c:pt>
                <c:pt idx="50">
                  <c:v>46094</c:v>
                </c:pt>
                <c:pt idx="51">
                  <c:v>46097</c:v>
                </c:pt>
                <c:pt idx="52">
                  <c:v>46098</c:v>
                </c:pt>
                <c:pt idx="53">
                  <c:v>46099</c:v>
                </c:pt>
                <c:pt idx="54">
                  <c:v>46100</c:v>
                </c:pt>
                <c:pt idx="55">
                  <c:v>46101</c:v>
                </c:pt>
                <c:pt idx="56">
                  <c:v>46104</c:v>
                </c:pt>
                <c:pt idx="57">
                  <c:v>46105</c:v>
                </c:pt>
                <c:pt idx="58">
                  <c:v>46106</c:v>
                </c:pt>
                <c:pt idx="59">
                  <c:v>46107</c:v>
                </c:pt>
                <c:pt idx="60">
                  <c:v>46108</c:v>
                </c:pt>
                <c:pt idx="61">
                  <c:v>46111</c:v>
                </c:pt>
                <c:pt idx="62">
                  <c:v>46112</c:v>
                </c:pt>
                <c:pt idx="63">
                  <c:v>46113</c:v>
                </c:pt>
                <c:pt idx="64">
                  <c:v>46114</c:v>
                </c:pt>
                <c:pt idx="65">
                  <c:v>46115</c:v>
                </c:pt>
                <c:pt idx="66">
                  <c:v>46118</c:v>
                </c:pt>
                <c:pt idx="67">
                  <c:v>46119</c:v>
                </c:pt>
                <c:pt idx="68">
                  <c:v>46120</c:v>
                </c:pt>
                <c:pt idx="69">
                  <c:v>46121</c:v>
                </c:pt>
                <c:pt idx="70">
                  <c:v>46122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46132</c:v>
                </c:pt>
                <c:pt idx="77">
                  <c:v>46133</c:v>
                </c:pt>
                <c:pt idx="78">
                  <c:v>46134</c:v>
                </c:pt>
                <c:pt idx="79">
                  <c:v>46135</c:v>
                </c:pt>
                <c:pt idx="80">
                  <c:v>46136</c:v>
                </c:pt>
                <c:pt idx="81">
                  <c:v>46139</c:v>
                </c:pt>
              </c:numCache>
            </c:numRef>
          </c:cat>
          <c:val>
            <c:numRef>
              <c:f>Planilha1!$W$8:$W$89</c:f>
              <c:numCache>
                <c:formatCode>0.0</c:formatCode>
                <c:ptCount val="82"/>
                <c:pt idx="0">
                  <c:v>102.82698030324499</c:v>
                </c:pt>
                <c:pt idx="1">
                  <c:v>103.95352132634264</c:v>
                </c:pt>
                <c:pt idx="2">
                  <c:v>104.71163383874168</c:v>
                </c:pt>
                <c:pt idx="3">
                  <c:v>103.89684001700439</c:v>
                </c:pt>
                <c:pt idx="4">
                  <c:v>103.84724387133342</c:v>
                </c:pt>
                <c:pt idx="5">
                  <c:v>104.32194983704123</c:v>
                </c:pt>
                <c:pt idx="6">
                  <c:v>105.78149355250106</c:v>
                </c:pt>
                <c:pt idx="7">
                  <c:v>105.00921071276746</c:v>
                </c:pt>
                <c:pt idx="8">
                  <c:v>105.46266118747343</c:v>
                </c:pt>
                <c:pt idx="9">
                  <c:v>106.12866657219782</c:v>
                </c:pt>
                <c:pt idx="10">
                  <c:v>105.62561995182087</c:v>
                </c:pt>
                <c:pt idx="11">
                  <c:v>105.94445231684851</c:v>
                </c:pt>
                <c:pt idx="12">
                  <c:v>104.5557602380615</c:v>
                </c:pt>
                <c:pt idx="13">
                  <c:v>106.17117755420149</c:v>
                </c:pt>
                <c:pt idx="14">
                  <c:v>107.00014170327334</c:v>
                </c:pt>
                <c:pt idx="15">
                  <c:v>107.62363610599404</c:v>
                </c:pt>
                <c:pt idx="16">
                  <c:v>107.8220206886779</c:v>
                </c:pt>
                <c:pt idx="17">
                  <c:v>109.95465495252941</c:v>
                </c:pt>
                <c:pt idx="18">
                  <c:v>110.71985262859573</c:v>
                </c:pt>
                <c:pt idx="19">
                  <c:v>110.26640215388976</c:v>
                </c:pt>
                <c:pt idx="20">
                  <c:v>107.75116905200511</c:v>
                </c:pt>
                <c:pt idx="21">
                  <c:v>108.04166076236363</c:v>
                </c:pt>
                <c:pt idx="22">
                  <c:v>108.61555901941338</c:v>
                </c:pt>
                <c:pt idx="23">
                  <c:v>107.14893014028627</c:v>
                </c:pt>
                <c:pt idx="24">
                  <c:v>106.5892022105711</c:v>
                </c:pt>
                <c:pt idx="25">
                  <c:v>109.42326767748339</c:v>
                </c:pt>
                <c:pt idx="26">
                  <c:v>110.19555051721699</c:v>
                </c:pt>
                <c:pt idx="27">
                  <c:v>110.42227575456998</c:v>
                </c:pt>
                <c:pt idx="28">
                  <c:v>112.11562987105007</c:v>
                </c:pt>
                <c:pt idx="29">
                  <c:v>110.82613008360498</c:v>
                </c:pt>
                <c:pt idx="30">
                  <c:v>111.1874734306363</c:v>
                </c:pt>
                <c:pt idx="31">
                  <c:v>111.03868499362342</c:v>
                </c:pt>
                <c:pt idx="32">
                  <c:v>110.74819328326491</c:v>
                </c:pt>
                <c:pt idx="33">
                  <c:v>111.31500637664736</c:v>
                </c:pt>
                <c:pt idx="34">
                  <c:v>111.05994048462526</c:v>
                </c:pt>
                <c:pt idx="35">
                  <c:v>113.43347031316429</c:v>
                </c:pt>
                <c:pt idx="36">
                  <c:v>112.12271503471736</c:v>
                </c:pt>
                <c:pt idx="37">
                  <c:v>113.8656652968684</c:v>
                </c:pt>
                <c:pt idx="38">
                  <c:v>115.16225024798079</c:v>
                </c:pt>
                <c:pt idx="39">
                  <c:v>113.92234660620667</c:v>
                </c:pt>
                <c:pt idx="40">
                  <c:v>113.62476973218088</c:v>
                </c:pt>
                <c:pt idx="41">
                  <c:v>111.66926456001138</c:v>
                </c:pt>
                <c:pt idx="42">
                  <c:v>106.11449624486332</c:v>
                </c:pt>
                <c:pt idx="43">
                  <c:v>107.23395210429366</c:v>
                </c:pt>
                <c:pt idx="44">
                  <c:v>104.70454867507445</c:v>
                </c:pt>
                <c:pt idx="45">
                  <c:v>104.05979878135192</c:v>
                </c:pt>
                <c:pt idx="46">
                  <c:v>106.02947428085595</c:v>
                </c:pt>
                <c:pt idx="47">
                  <c:v>106.42624344622365</c:v>
                </c:pt>
                <c:pt idx="48">
                  <c:v>106.69547966558034</c:v>
                </c:pt>
                <c:pt idx="49">
                  <c:v>103.3229417599547</c:v>
                </c:pt>
                <c:pt idx="50">
                  <c:v>103.00410939492707</c:v>
                </c:pt>
                <c:pt idx="51">
                  <c:v>106.02238911718867</c:v>
                </c:pt>
                <c:pt idx="52">
                  <c:v>106.60337253790568</c:v>
                </c:pt>
                <c:pt idx="53">
                  <c:v>104.46365311038693</c:v>
                </c:pt>
                <c:pt idx="54">
                  <c:v>104.71163383874175</c:v>
                </c:pt>
                <c:pt idx="55">
                  <c:v>103.67719994331875</c:v>
                </c:pt>
                <c:pt idx="56">
                  <c:v>104.15190590902657</c:v>
                </c:pt>
                <c:pt idx="57">
                  <c:v>102.64276604789578</c:v>
                </c:pt>
                <c:pt idx="58">
                  <c:v>104.30069434603945</c:v>
                </c:pt>
                <c:pt idx="59">
                  <c:v>100.69434603939357</c:v>
                </c:pt>
                <c:pt idx="60">
                  <c:v>100.14878843701294</c:v>
                </c:pt>
                <c:pt idx="61">
                  <c:v>99.341079778942927</c:v>
                </c:pt>
                <c:pt idx="62">
                  <c:v>103.06079070426529</c:v>
                </c:pt>
                <c:pt idx="63">
                  <c:v>103.77639223466065</c:v>
                </c:pt>
                <c:pt idx="64">
                  <c:v>102.57191441122292</c:v>
                </c:pt>
                <c:pt idx="65">
                  <c:v>102.09720844551511</c:v>
                </c:pt>
                <c:pt idx="66">
                  <c:v>103.50715601530396</c:v>
                </c:pt>
                <c:pt idx="67">
                  <c:v>103.91809550800623</c:v>
                </c:pt>
                <c:pt idx="68">
                  <c:v>109.84837749752019</c:v>
                </c:pt>
                <c:pt idx="69">
                  <c:v>109.45869349581974</c:v>
                </c:pt>
                <c:pt idx="70">
                  <c:v>109.85546266118746</c:v>
                </c:pt>
                <c:pt idx="71">
                  <c:v>110.83321524727221</c:v>
                </c:pt>
                <c:pt idx="72">
                  <c:v>112.91625336545275</c:v>
                </c:pt>
                <c:pt idx="73">
                  <c:v>112.80289074677624</c:v>
                </c:pt>
                <c:pt idx="74">
                  <c:v>113.28468187615135</c:v>
                </c:pt>
                <c:pt idx="75">
                  <c:v>115.41731614000284</c:v>
                </c:pt>
                <c:pt idx="76">
                  <c:v>114.62377780926739</c:v>
                </c:pt>
                <c:pt idx="77">
                  <c:v>112.90208303811818</c:v>
                </c:pt>
                <c:pt idx="78">
                  <c:v>114.95678050162959</c:v>
                </c:pt>
                <c:pt idx="79">
                  <c:v>113.02961598412924</c:v>
                </c:pt>
                <c:pt idx="80">
                  <c:v>115.53776392234663</c:v>
                </c:pt>
                <c:pt idx="81">
                  <c:v>115.42440130367012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F4-4994-A7E7-EB57335E1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9112080"/>
        <c:axId val="1829111600"/>
      </c:lineChart>
      <c:dateAx>
        <c:axId val="18291120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829111600"/>
        <c:crosses val="autoZero"/>
        <c:auto val="1"/>
        <c:lblOffset val="100"/>
        <c:baseTimeUnit val="days"/>
      </c:dateAx>
      <c:valAx>
        <c:axId val="1829111600"/>
        <c:scaling>
          <c:orientation val="minMax"/>
          <c:min val="9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8291120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r>
              <a:rPr lang="pt-BR" sz="2400" dirty="0">
                <a:latin typeface="Exo 2.0 Light" panose="00000400000000000000" pitchFamily="50" charset="0"/>
              </a:rPr>
              <a:t>Núcleos de inflação ao consumidor nos EUA </a:t>
            </a:r>
          </a:p>
          <a:p>
            <a:pPr>
              <a:defRPr sz="2400">
                <a:latin typeface="Exo 2.0 Light" panose="00000400000000000000" pitchFamily="50" charset="0"/>
              </a:defRPr>
            </a:pPr>
            <a:r>
              <a:rPr lang="pt-BR" sz="2000" dirty="0">
                <a:latin typeface="Exo 2.0 Light" panose="00000400000000000000" pitchFamily="50" charset="0"/>
              </a:rPr>
              <a:t>(% a.a.)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2766960736158917E-2"/>
          <c:y val="0.13386317690553495"/>
          <c:w val="0.84429166258520982"/>
          <c:h val="0.60630338892291813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Planilha1!$H$6</c:f>
              <c:strCache>
                <c:ptCount val="1"/>
                <c:pt idx="0">
                  <c:v>Core Services</c:v>
                </c:pt>
              </c:strCache>
            </c:strRef>
          </c:tx>
          <c:spPr>
            <a:solidFill>
              <a:srgbClr val="3FA110"/>
            </a:solidFill>
            <a:ln>
              <a:noFill/>
            </a:ln>
            <a:effectLst/>
          </c:spPr>
          <c:invertIfNegative val="0"/>
          <c:cat>
            <c:numRef>
              <c:f>Planilha1!$F$7:$F$103</c:f>
              <c:numCache>
                <c:formatCode>mm/yyyy</c:formatCode>
                <c:ptCount val="9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</c:numCache>
            </c:numRef>
          </c:cat>
          <c:val>
            <c:numRef>
              <c:f>Planilha1!$H$7:$H$103</c:f>
              <c:numCache>
                <c:formatCode>0.0</c:formatCode>
                <c:ptCount val="97"/>
                <c:pt idx="0">
                  <c:v>2.0699999999999998</c:v>
                </c:pt>
                <c:pt idx="1">
                  <c:v>2.0499999999999998</c:v>
                </c:pt>
                <c:pt idx="2">
                  <c:v>2.0459999999999998</c:v>
                </c:pt>
                <c:pt idx="3">
                  <c:v>2.113</c:v>
                </c:pt>
                <c:pt idx="4">
                  <c:v>2.0390000000000001</c:v>
                </c:pt>
                <c:pt idx="5">
                  <c:v>2.0880000000000001</c:v>
                </c:pt>
                <c:pt idx="6">
                  <c:v>2.109</c:v>
                </c:pt>
                <c:pt idx="7">
                  <c:v>2.1779999999999999</c:v>
                </c:pt>
                <c:pt idx="8">
                  <c:v>2.1930000000000001</c:v>
                </c:pt>
                <c:pt idx="9">
                  <c:v>2.238</c:v>
                </c:pt>
                <c:pt idx="10">
                  <c:v>2.286</c:v>
                </c:pt>
                <c:pt idx="11">
                  <c:v>2.2450000000000001</c:v>
                </c:pt>
                <c:pt idx="12">
                  <c:v>2.3170000000000002</c:v>
                </c:pt>
                <c:pt idx="13">
                  <c:v>2.3420000000000001</c:v>
                </c:pt>
                <c:pt idx="14">
                  <c:v>2.1219999999999999</c:v>
                </c:pt>
                <c:pt idx="15">
                  <c:v>1.637</c:v>
                </c:pt>
                <c:pt idx="16">
                  <c:v>1.4750000000000001</c:v>
                </c:pt>
                <c:pt idx="17">
                  <c:v>1.4510000000000001</c:v>
                </c:pt>
                <c:pt idx="18">
                  <c:v>1.69</c:v>
                </c:pt>
                <c:pt idx="19">
                  <c:v>1.6160000000000001</c:v>
                </c:pt>
                <c:pt idx="20">
                  <c:v>1.4319999999999999</c:v>
                </c:pt>
                <c:pt idx="21">
                  <c:v>1.298</c:v>
                </c:pt>
                <c:pt idx="22">
                  <c:v>1.2809999999999999</c:v>
                </c:pt>
                <c:pt idx="23">
                  <c:v>1.1950000000000001</c:v>
                </c:pt>
                <c:pt idx="24">
                  <c:v>0.98</c:v>
                </c:pt>
                <c:pt idx="25">
                  <c:v>0.94399999999999995</c:v>
                </c:pt>
                <c:pt idx="26">
                  <c:v>1.218</c:v>
                </c:pt>
                <c:pt idx="27">
                  <c:v>1.849</c:v>
                </c:pt>
                <c:pt idx="28">
                  <c:v>2.1629999999999998</c:v>
                </c:pt>
                <c:pt idx="29">
                  <c:v>2.2930000000000001</c:v>
                </c:pt>
                <c:pt idx="30">
                  <c:v>2.14</c:v>
                </c:pt>
                <c:pt idx="31">
                  <c:v>2.0459999999999998</c:v>
                </c:pt>
                <c:pt idx="32">
                  <c:v>2.1720000000000002</c:v>
                </c:pt>
                <c:pt idx="33">
                  <c:v>2.4209999999999998</c:v>
                </c:pt>
                <c:pt idx="34">
                  <c:v>2.5459999999999998</c:v>
                </c:pt>
                <c:pt idx="35">
                  <c:v>2.7450000000000001</c:v>
                </c:pt>
                <c:pt idx="36">
                  <c:v>3.048</c:v>
                </c:pt>
                <c:pt idx="37">
                  <c:v>3.2690000000000001</c:v>
                </c:pt>
                <c:pt idx="38">
                  <c:v>3.4689999999999999</c:v>
                </c:pt>
                <c:pt idx="39">
                  <c:v>3.64</c:v>
                </c:pt>
                <c:pt idx="40">
                  <c:v>3.802</c:v>
                </c:pt>
                <c:pt idx="41">
                  <c:v>4.0129999999999999</c:v>
                </c:pt>
                <c:pt idx="42">
                  <c:v>4.0529999999999999</c:v>
                </c:pt>
                <c:pt idx="43">
                  <c:v>4.4320000000000004</c:v>
                </c:pt>
                <c:pt idx="44">
                  <c:v>4.8579999999999997</c:v>
                </c:pt>
                <c:pt idx="45">
                  <c:v>4.915</c:v>
                </c:pt>
                <c:pt idx="46">
                  <c:v>4.9619999999999997</c:v>
                </c:pt>
                <c:pt idx="47">
                  <c:v>5.12</c:v>
                </c:pt>
                <c:pt idx="48">
                  <c:v>5.1829999999999998</c:v>
                </c:pt>
                <c:pt idx="49">
                  <c:v>5.25</c:v>
                </c:pt>
                <c:pt idx="50">
                  <c:v>5.1630000000000003</c:v>
                </c:pt>
                <c:pt idx="51">
                  <c:v>4.96</c:v>
                </c:pt>
                <c:pt idx="52">
                  <c:v>4.7640000000000002</c:v>
                </c:pt>
                <c:pt idx="53">
                  <c:v>4.46</c:v>
                </c:pt>
                <c:pt idx="54">
                  <c:v>4.4359999999999999</c:v>
                </c:pt>
                <c:pt idx="55">
                  <c:v>4.2759999999999998</c:v>
                </c:pt>
                <c:pt idx="56">
                  <c:v>4.133</c:v>
                </c:pt>
                <c:pt idx="57">
                  <c:v>3.9990000000000001</c:v>
                </c:pt>
                <c:pt idx="58">
                  <c:v>3.9929999999999999</c:v>
                </c:pt>
                <c:pt idx="59">
                  <c:v>3.883</c:v>
                </c:pt>
                <c:pt idx="60">
                  <c:v>3.9430000000000001</c:v>
                </c:pt>
                <c:pt idx="61">
                  <c:v>3.8479999999999999</c:v>
                </c:pt>
                <c:pt idx="62">
                  <c:v>3.9929999999999999</c:v>
                </c:pt>
                <c:pt idx="63">
                  <c:v>3.9660000000000002</c:v>
                </c:pt>
                <c:pt idx="64">
                  <c:v>3.9009999999999998</c:v>
                </c:pt>
                <c:pt idx="65">
                  <c:v>3.7709999999999999</c:v>
                </c:pt>
                <c:pt idx="66">
                  <c:v>3.6779999999999999</c:v>
                </c:pt>
                <c:pt idx="67">
                  <c:v>3.6949999999999998</c:v>
                </c:pt>
                <c:pt idx="68">
                  <c:v>3.5779999999999998</c:v>
                </c:pt>
                <c:pt idx="69">
                  <c:v>3.6030000000000002</c:v>
                </c:pt>
                <c:pt idx="70">
                  <c:v>3.4670000000000001</c:v>
                </c:pt>
                <c:pt idx="71">
                  <c:v>3.3650000000000002</c:v>
                </c:pt>
                <c:pt idx="72">
                  <c:v>3.282</c:v>
                </c:pt>
                <c:pt idx="73">
                  <c:v>3.129</c:v>
                </c:pt>
                <c:pt idx="74">
                  <c:v>2.7959999999999998</c:v>
                </c:pt>
                <c:pt idx="75">
                  <c:v>2.73</c:v>
                </c:pt>
                <c:pt idx="76">
                  <c:v>2.7010000000000001</c:v>
                </c:pt>
                <c:pt idx="77">
                  <c:v>2.7450000000000001</c:v>
                </c:pt>
                <c:pt idx="78">
                  <c:v>2.794</c:v>
                </c:pt>
                <c:pt idx="79">
                  <c:v>2.758</c:v>
                </c:pt>
                <c:pt idx="80">
                  <c:v>2.6640000000000001</c:v>
                </c:pt>
                <c:pt idx="81">
                  <c:v>2.6640000000000001</c:v>
                </c:pt>
                <c:pt idx="82">
                  <c:v>2.33</c:v>
                </c:pt>
                <c:pt idx="83">
                  <c:v>2.2959999999999998</c:v>
                </c:pt>
                <c:pt idx="84">
                  <c:v>2.2330000000000001</c:v>
                </c:pt>
                <c:pt idx="85">
                  <c:v>2.2160000000000002</c:v>
                </c:pt>
                <c:pt idx="86">
                  <c:v>2.3090000000000002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4-4A82-8901-10003EFAF9F7}"/>
            </c:ext>
          </c:extLst>
        </c:ser>
        <c:ser>
          <c:idx val="2"/>
          <c:order val="2"/>
          <c:tx>
            <c:strRef>
              <c:f>Planilha1!$I$6</c:f>
              <c:strCache>
                <c:ptCount val="1"/>
                <c:pt idx="0">
                  <c:v>Core Goods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</c:spPr>
          <c:invertIfNegative val="0"/>
          <c:cat>
            <c:numRef>
              <c:f>Planilha1!$F$7:$F$103</c:f>
              <c:numCache>
                <c:formatCode>mm/yyyy</c:formatCode>
                <c:ptCount val="9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</c:numCache>
            </c:numRef>
          </c:cat>
          <c:val>
            <c:numRef>
              <c:f>Planilha1!$I$8:$I$103</c:f>
              <c:numCache>
                <c:formatCode>0.0</c:formatCode>
                <c:ptCount val="96"/>
                <c:pt idx="0">
                  <c:v>3.4000000000000002E-2</c:v>
                </c:pt>
                <c:pt idx="1">
                  <c:v>-0.01</c:v>
                </c:pt>
                <c:pt idx="2">
                  <c:v>-4.9000000000000002E-2</c:v>
                </c:pt>
                <c:pt idx="3">
                  <c:v>-0.05</c:v>
                </c:pt>
                <c:pt idx="4">
                  <c:v>3.9E-2</c:v>
                </c:pt>
                <c:pt idx="5">
                  <c:v>0.10199999999999999</c:v>
                </c:pt>
                <c:pt idx="6">
                  <c:v>0.20899999999999999</c:v>
                </c:pt>
                <c:pt idx="7">
                  <c:v>0.16500000000000001</c:v>
                </c:pt>
                <c:pt idx="8">
                  <c:v>7.5999999999999998E-2</c:v>
                </c:pt>
                <c:pt idx="9">
                  <c:v>3.1E-2</c:v>
                </c:pt>
                <c:pt idx="10">
                  <c:v>1.4E-2</c:v>
                </c:pt>
                <c:pt idx="11">
                  <c:v>-5.6000000000000001E-2</c:v>
                </c:pt>
                <c:pt idx="12">
                  <c:v>1.4E-2</c:v>
                </c:pt>
                <c:pt idx="13">
                  <c:v>-3.1E-2</c:v>
                </c:pt>
                <c:pt idx="14">
                  <c:v>-0.20399999999999999</c:v>
                </c:pt>
                <c:pt idx="15">
                  <c:v>-0.253</c:v>
                </c:pt>
                <c:pt idx="16">
                  <c:v>-0.26300000000000001</c:v>
                </c:pt>
                <c:pt idx="17">
                  <c:v>-0.12</c:v>
                </c:pt>
                <c:pt idx="18">
                  <c:v>0.121</c:v>
                </c:pt>
                <c:pt idx="19">
                  <c:v>0.28100000000000003</c:v>
                </c:pt>
                <c:pt idx="20">
                  <c:v>0.313</c:v>
                </c:pt>
                <c:pt idx="21">
                  <c:v>0.36599999999999999</c:v>
                </c:pt>
                <c:pt idx="22">
                  <c:v>0.42499999999999999</c:v>
                </c:pt>
                <c:pt idx="23">
                  <c:v>0.43099999999999999</c:v>
                </c:pt>
                <c:pt idx="24">
                  <c:v>0.33800000000000002</c:v>
                </c:pt>
                <c:pt idx="25">
                  <c:v>0.42899999999999999</c:v>
                </c:pt>
                <c:pt idx="26">
                  <c:v>1.1120000000000001</c:v>
                </c:pt>
                <c:pt idx="27">
                  <c:v>1.6339999999999999</c:v>
                </c:pt>
                <c:pt idx="28">
                  <c:v>2.1819999999999999</c:v>
                </c:pt>
                <c:pt idx="29">
                  <c:v>2.1349999999999998</c:v>
                </c:pt>
                <c:pt idx="30">
                  <c:v>1.954</c:v>
                </c:pt>
                <c:pt idx="31">
                  <c:v>1.8540000000000001</c:v>
                </c:pt>
                <c:pt idx="32">
                  <c:v>2.1419999999999999</c:v>
                </c:pt>
                <c:pt idx="33">
                  <c:v>2.3820000000000001</c:v>
                </c:pt>
                <c:pt idx="34">
                  <c:v>2.7080000000000002</c:v>
                </c:pt>
                <c:pt idx="35">
                  <c:v>2.972</c:v>
                </c:pt>
                <c:pt idx="36">
                  <c:v>3.145</c:v>
                </c:pt>
                <c:pt idx="37">
                  <c:v>3.0049999999999999</c:v>
                </c:pt>
                <c:pt idx="38">
                  <c:v>2.5209999999999999</c:v>
                </c:pt>
                <c:pt idx="39">
                  <c:v>2.2200000000000002</c:v>
                </c:pt>
                <c:pt idx="40">
                  <c:v>1.903</c:v>
                </c:pt>
                <c:pt idx="41">
                  <c:v>1.857</c:v>
                </c:pt>
                <c:pt idx="42">
                  <c:v>1.89</c:v>
                </c:pt>
                <c:pt idx="43">
                  <c:v>1.772</c:v>
                </c:pt>
                <c:pt idx="44">
                  <c:v>1.37</c:v>
                </c:pt>
                <c:pt idx="45">
                  <c:v>0.995</c:v>
                </c:pt>
                <c:pt idx="46">
                  <c:v>0.58799999999999997</c:v>
                </c:pt>
                <c:pt idx="47">
                  <c:v>0.39900000000000002</c:v>
                </c:pt>
                <c:pt idx="48">
                  <c:v>0.28799999999999998</c:v>
                </c:pt>
                <c:pt idx="49">
                  <c:v>0.42599999999999999</c:v>
                </c:pt>
                <c:pt idx="50">
                  <c:v>0.55900000000000005</c:v>
                </c:pt>
                <c:pt idx="51">
                  <c:v>0.56499999999999995</c:v>
                </c:pt>
                <c:pt idx="52">
                  <c:v>0.36899999999999999</c:v>
                </c:pt>
                <c:pt idx="53">
                  <c:v>0.216</c:v>
                </c:pt>
                <c:pt idx="54">
                  <c:v>7.2999999999999995E-2</c:v>
                </c:pt>
                <c:pt idx="55">
                  <c:v>1.2999999999999999E-2</c:v>
                </c:pt>
                <c:pt idx="56">
                  <c:v>3.2000000000000001E-2</c:v>
                </c:pt>
                <c:pt idx="57">
                  <c:v>1.4999999999999999E-2</c:v>
                </c:pt>
                <c:pt idx="58">
                  <c:v>4.7E-2</c:v>
                </c:pt>
                <c:pt idx="59">
                  <c:v>-8.1000000000000003E-2</c:v>
                </c:pt>
                <c:pt idx="60">
                  <c:v>-9.6000000000000002E-2</c:v>
                </c:pt>
                <c:pt idx="61">
                  <c:v>-0.192</c:v>
                </c:pt>
                <c:pt idx="62">
                  <c:v>-0.35599999999999998</c:v>
                </c:pt>
                <c:pt idx="63">
                  <c:v>-0.48199999999999998</c:v>
                </c:pt>
                <c:pt idx="64">
                  <c:v>-0.504</c:v>
                </c:pt>
                <c:pt idx="65">
                  <c:v>-0.50700000000000001</c:v>
                </c:pt>
                <c:pt idx="66">
                  <c:v>-0.497</c:v>
                </c:pt>
                <c:pt idx="67">
                  <c:v>-0.26600000000000001</c:v>
                </c:pt>
                <c:pt idx="68">
                  <c:v>-0.27</c:v>
                </c:pt>
                <c:pt idx="69">
                  <c:v>-0.14899999999999999</c:v>
                </c:pt>
                <c:pt idx="70">
                  <c:v>-0.126</c:v>
                </c:pt>
                <c:pt idx="71">
                  <c:v>-2.3E-2</c:v>
                </c:pt>
                <c:pt idx="72">
                  <c:v>-1.0999999999999999E-2</c:v>
                </c:pt>
                <c:pt idx="73">
                  <c:v>-7.0000000000000001E-3</c:v>
                </c:pt>
                <c:pt idx="74">
                  <c:v>0.05</c:v>
                </c:pt>
                <c:pt idx="75">
                  <c:v>8.5999999999999993E-2</c:v>
                </c:pt>
                <c:pt idx="76">
                  <c:v>0.189</c:v>
                </c:pt>
                <c:pt idx="77">
                  <c:v>0.27100000000000002</c:v>
                </c:pt>
                <c:pt idx="78">
                  <c:v>0.35599999999999998</c:v>
                </c:pt>
                <c:pt idx="79">
                  <c:v>0.35599999999999998</c:v>
                </c:pt>
                <c:pt idx="80">
                  <c:v>0.35599999999999998</c:v>
                </c:pt>
                <c:pt idx="81">
                  <c:v>0.31900000000000001</c:v>
                </c:pt>
                <c:pt idx="82">
                  <c:v>0.34399999999999997</c:v>
                </c:pt>
                <c:pt idx="83">
                  <c:v>0.27</c:v>
                </c:pt>
                <c:pt idx="84">
                  <c:v>0.24099999999999999</c:v>
                </c:pt>
                <c:pt idx="85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14-4A82-8901-10003EFAF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94868528"/>
        <c:axId val="994867568"/>
      </c:barChart>
      <c:lineChart>
        <c:grouping val="stacked"/>
        <c:varyColors val="0"/>
        <c:ser>
          <c:idx val="0"/>
          <c:order val="0"/>
          <c:tx>
            <c:strRef>
              <c:f>Planilha1!$G$6</c:f>
              <c:strCache>
                <c:ptCount val="1"/>
                <c:pt idx="0">
                  <c:v>CPI Core</c:v>
                </c:pt>
              </c:strCache>
            </c:strRef>
          </c:tx>
          <c:spPr>
            <a:ln w="28575" cap="rnd">
              <a:solidFill>
                <a:srgbClr val="5A645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5A645A"/>
              </a:solidFill>
              <a:ln w="9525">
                <a:solidFill>
                  <a:srgbClr val="5A645A"/>
                </a:solidFill>
              </a:ln>
              <a:effectLst/>
            </c:spPr>
          </c:marker>
          <c:cat>
            <c:numRef>
              <c:f>Planilha1!$F$8:$F$103</c:f>
              <c:numCache>
                <c:formatCode>mm/yyyy</c:formatCode>
                <c:ptCount val="96"/>
                <c:pt idx="0">
                  <c:v>43524</c:v>
                </c:pt>
                <c:pt idx="1">
                  <c:v>43555</c:v>
                </c:pt>
                <c:pt idx="2">
                  <c:v>43585</c:v>
                </c:pt>
                <c:pt idx="3">
                  <c:v>43616</c:v>
                </c:pt>
                <c:pt idx="4">
                  <c:v>43646</c:v>
                </c:pt>
                <c:pt idx="5">
                  <c:v>43677</c:v>
                </c:pt>
                <c:pt idx="6">
                  <c:v>43708</c:v>
                </c:pt>
                <c:pt idx="7">
                  <c:v>43738</c:v>
                </c:pt>
                <c:pt idx="8">
                  <c:v>43769</c:v>
                </c:pt>
                <c:pt idx="9">
                  <c:v>43799</c:v>
                </c:pt>
                <c:pt idx="10">
                  <c:v>43830</c:v>
                </c:pt>
                <c:pt idx="11">
                  <c:v>43861</c:v>
                </c:pt>
                <c:pt idx="12">
                  <c:v>43890</c:v>
                </c:pt>
                <c:pt idx="13">
                  <c:v>43921</c:v>
                </c:pt>
                <c:pt idx="14">
                  <c:v>43951</c:v>
                </c:pt>
                <c:pt idx="15">
                  <c:v>43982</c:v>
                </c:pt>
                <c:pt idx="16">
                  <c:v>44012</c:v>
                </c:pt>
                <c:pt idx="17">
                  <c:v>44043</c:v>
                </c:pt>
                <c:pt idx="18">
                  <c:v>44074</c:v>
                </c:pt>
                <c:pt idx="19">
                  <c:v>44104</c:v>
                </c:pt>
                <c:pt idx="20">
                  <c:v>44135</c:v>
                </c:pt>
                <c:pt idx="21">
                  <c:v>44165</c:v>
                </c:pt>
                <c:pt idx="22">
                  <c:v>44196</c:v>
                </c:pt>
                <c:pt idx="23">
                  <c:v>44227</c:v>
                </c:pt>
                <c:pt idx="24">
                  <c:v>44255</c:v>
                </c:pt>
                <c:pt idx="25">
                  <c:v>44286</c:v>
                </c:pt>
                <c:pt idx="26">
                  <c:v>44316</c:v>
                </c:pt>
                <c:pt idx="27">
                  <c:v>44347</c:v>
                </c:pt>
                <c:pt idx="28">
                  <c:v>44377</c:v>
                </c:pt>
                <c:pt idx="29">
                  <c:v>44408</c:v>
                </c:pt>
                <c:pt idx="30">
                  <c:v>44439</c:v>
                </c:pt>
                <c:pt idx="31">
                  <c:v>44469</c:v>
                </c:pt>
                <c:pt idx="32">
                  <c:v>44500</c:v>
                </c:pt>
                <c:pt idx="33">
                  <c:v>44530</c:v>
                </c:pt>
                <c:pt idx="34">
                  <c:v>44561</c:v>
                </c:pt>
                <c:pt idx="35">
                  <c:v>44592</c:v>
                </c:pt>
                <c:pt idx="36">
                  <c:v>44620</c:v>
                </c:pt>
                <c:pt idx="37">
                  <c:v>44651</c:v>
                </c:pt>
                <c:pt idx="38">
                  <c:v>44681</c:v>
                </c:pt>
                <c:pt idx="39">
                  <c:v>44712</c:v>
                </c:pt>
                <c:pt idx="40">
                  <c:v>44742</c:v>
                </c:pt>
                <c:pt idx="41">
                  <c:v>44773</c:v>
                </c:pt>
                <c:pt idx="42">
                  <c:v>44804</c:v>
                </c:pt>
                <c:pt idx="43">
                  <c:v>44834</c:v>
                </c:pt>
                <c:pt idx="44">
                  <c:v>44865</c:v>
                </c:pt>
                <c:pt idx="45">
                  <c:v>44895</c:v>
                </c:pt>
                <c:pt idx="46">
                  <c:v>44926</c:v>
                </c:pt>
                <c:pt idx="47">
                  <c:v>44957</c:v>
                </c:pt>
                <c:pt idx="48">
                  <c:v>44985</c:v>
                </c:pt>
                <c:pt idx="49">
                  <c:v>45016</c:v>
                </c:pt>
                <c:pt idx="50">
                  <c:v>45046</c:v>
                </c:pt>
                <c:pt idx="51">
                  <c:v>45077</c:v>
                </c:pt>
                <c:pt idx="52">
                  <c:v>45107</c:v>
                </c:pt>
                <c:pt idx="53">
                  <c:v>45138</c:v>
                </c:pt>
                <c:pt idx="54">
                  <c:v>45169</c:v>
                </c:pt>
                <c:pt idx="55">
                  <c:v>45199</c:v>
                </c:pt>
                <c:pt idx="56">
                  <c:v>45230</c:v>
                </c:pt>
                <c:pt idx="57">
                  <c:v>45260</c:v>
                </c:pt>
                <c:pt idx="58">
                  <c:v>45291</c:v>
                </c:pt>
                <c:pt idx="59">
                  <c:v>45322</c:v>
                </c:pt>
                <c:pt idx="60">
                  <c:v>45351</c:v>
                </c:pt>
                <c:pt idx="61">
                  <c:v>45382</c:v>
                </c:pt>
                <c:pt idx="62">
                  <c:v>45412</c:v>
                </c:pt>
                <c:pt idx="63">
                  <c:v>45443</c:v>
                </c:pt>
                <c:pt idx="64">
                  <c:v>45473</c:v>
                </c:pt>
                <c:pt idx="65">
                  <c:v>45504</c:v>
                </c:pt>
                <c:pt idx="66">
                  <c:v>45535</c:v>
                </c:pt>
                <c:pt idx="67">
                  <c:v>45565</c:v>
                </c:pt>
                <c:pt idx="68">
                  <c:v>45596</c:v>
                </c:pt>
                <c:pt idx="69">
                  <c:v>45626</c:v>
                </c:pt>
                <c:pt idx="70">
                  <c:v>45657</c:v>
                </c:pt>
                <c:pt idx="71">
                  <c:v>45688</c:v>
                </c:pt>
                <c:pt idx="72">
                  <c:v>45716</c:v>
                </c:pt>
                <c:pt idx="73">
                  <c:v>45747</c:v>
                </c:pt>
                <c:pt idx="74">
                  <c:v>45777</c:v>
                </c:pt>
                <c:pt idx="75">
                  <c:v>45808</c:v>
                </c:pt>
                <c:pt idx="76">
                  <c:v>45838</c:v>
                </c:pt>
                <c:pt idx="77">
                  <c:v>45869</c:v>
                </c:pt>
                <c:pt idx="78">
                  <c:v>45900</c:v>
                </c:pt>
                <c:pt idx="79">
                  <c:v>45930</c:v>
                </c:pt>
                <c:pt idx="80">
                  <c:v>45961</c:v>
                </c:pt>
                <c:pt idx="81">
                  <c:v>45991</c:v>
                </c:pt>
                <c:pt idx="82">
                  <c:v>46022</c:v>
                </c:pt>
                <c:pt idx="83">
                  <c:v>46053</c:v>
                </c:pt>
                <c:pt idx="84">
                  <c:v>46081</c:v>
                </c:pt>
                <c:pt idx="85">
                  <c:v>46112</c:v>
                </c:pt>
              </c:numCache>
            </c:numRef>
          </c:cat>
          <c:val>
            <c:numRef>
              <c:f>Planilha1!$G$8:$G$103</c:f>
              <c:numCache>
                <c:formatCode>0.0</c:formatCode>
                <c:ptCount val="96"/>
                <c:pt idx="0">
                  <c:v>2.1</c:v>
                </c:pt>
                <c:pt idx="1">
                  <c:v>2</c:v>
                </c:pt>
                <c:pt idx="2">
                  <c:v>2.1</c:v>
                </c:pt>
                <c:pt idx="3">
                  <c:v>2</c:v>
                </c:pt>
                <c:pt idx="4">
                  <c:v>2.1</c:v>
                </c:pt>
                <c:pt idx="5">
                  <c:v>2.2000000000000002</c:v>
                </c:pt>
                <c:pt idx="6">
                  <c:v>2.4</c:v>
                </c:pt>
                <c:pt idx="7">
                  <c:v>2.4</c:v>
                </c:pt>
                <c:pt idx="8">
                  <c:v>2.2999999999999998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2.2999999999999998</c:v>
                </c:pt>
                <c:pt idx="12">
                  <c:v>2.4</c:v>
                </c:pt>
                <c:pt idx="13">
                  <c:v>2.1</c:v>
                </c:pt>
                <c:pt idx="14">
                  <c:v>1.4</c:v>
                </c:pt>
                <c:pt idx="15">
                  <c:v>1.2</c:v>
                </c:pt>
                <c:pt idx="16">
                  <c:v>1.2</c:v>
                </c:pt>
                <c:pt idx="17">
                  <c:v>1.6</c:v>
                </c:pt>
                <c:pt idx="18">
                  <c:v>1.7</c:v>
                </c:pt>
                <c:pt idx="19">
                  <c:v>1.7</c:v>
                </c:pt>
                <c:pt idx="20">
                  <c:v>1.6</c:v>
                </c:pt>
                <c:pt idx="21">
                  <c:v>1.6</c:v>
                </c:pt>
                <c:pt idx="22">
                  <c:v>1.6</c:v>
                </c:pt>
                <c:pt idx="23">
                  <c:v>1.4</c:v>
                </c:pt>
                <c:pt idx="24">
                  <c:v>1.3</c:v>
                </c:pt>
                <c:pt idx="25">
                  <c:v>1.6</c:v>
                </c:pt>
                <c:pt idx="26">
                  <c:v>3</c:v>
                </c:pt>
                <c:pt idx="27">
                  <c:v>3.8</c:v>
                </c:pt>
                <c:pt idx="28">
                  <c:v>4.5</c:v>
                </c:pt>
                <c:pt idx="29">
                  <c:v>4.3</c:v>
                </c:pt>
                <c:pt idx="30">
                  <c:v>4</c:v>
                </c:pt>
                <c:pt idx="31">
                  <c:v>4</c:v>
                </c:pt>
                <c:pt idx="32">
                  <c:v>4.5999999999999996</c:v>
                </c:pt>
                <c:pt idx="33">
                  <c:v>4.9000000000000004</c:v>
                </c:pt>
                <c:pt idx="34">
                  <c:v>5.5</c:v>
                </c:pt>
                <c:pt idx="35">
                  <c:v>6</c:v>
                </c:pt>
                <c:pt idx="36">
                  <c:v>6.4</c:v>
                </c:pt>
                <c:pt idx="37">
                  <c:v>6.5</c:v>
                </c:pt>
                <c:pt idx="38">
                  <c:v>6.2</c:v>
                </c:pt>
                <c:pt idx="39">
                  <c:v>6</c:v>
                </c:pt>
                <c:pt idx="40">
                  <c:v>5.9</c:v>
                </c:pt>
                <c:pt idx="41">
                  <c:v>5.9</c:v>
                </c:pt>
                <c:pt idx="42">
                  <c:v>6.3</c:v>
                </c:pt>
                <c:pt idx="43">
                  <c:v>6.6</c:v>
                </c:pt>
                <c:pt idx="44">
                  <c:v>6.3</c:v>
                </c:pt>
                <c:pt idx="45">
                  <c:v>6</c:v>
                </c:pt>
                <c:pt idx="46">
                  <c:v>5.7</c:v>
                </c:pt>
                <c:pt idx="47">
                  <c:v>5.6</c:v>
                </c:pt>
                <c:pt idx="48">
                  <c:v>5.5</c:v>
                </c:pt>
                <c:pt idx="49">
                  <c:v>5.6</c:v>
                </c:pt>
                <c:pt idx="50">
                  <c:v>5.5</c:v>
                </c:pt>
                <c:pt idx="51">
                  <c:v>5.3</c:v>
                </c:pt>
                <c:pt idx="52">
                  <c:v>4.8</c:v>
                </c:pt>
                <c:pt idx="53">
                  <c:v>4.7</c:v>
                </c:pt>
                <c:pt idx="54">
                  <c:v>4.3</c:v>
                </c:pt>
                <c:pt idx="55">
                  <c:v>4.0999999999999996</c:v>
                </c:pt>
                <c:pt idx="56">
                  <c:v>4</c:v>
                </c:pt>
                <c:pt idx="57">
                  <c:v>4</c:v>
                </c:pt>
                <c:pt idx="58">
                  <c:v>3.9</c:v>
                </c:pt>
                <c:pt idx="59">
                  <c:v>3.9</c:v>
                </c:pt>
                <c:pt idx="60">
                  <c:v>3.8</c:v>
                </c:pt>
                <c:pt idx="61">
                  <c:v>3.8</c:v>
                </c:pt>
                <c:pt idx="62">
                  <c:v>3.6</c:v>
                </c:pt>
                <c:pt idx="63">
                  <c:v>3.4</c:v>
                </c:pt>
                <c:pt idx="64">
                  <c:v>3.3</c:v>
                </c:pt>
                <c:pt idx="65">
                  <c:v>3.2</c:v>
                </c:pt>
                <c:pt idx="66">
                  <c:v>3.2</c:v>
                </c:pt>
                <c:pt idx="67">
                  <c:v>3.3</c:v>
                </c:pt>
                <c:pt idx="68">
                  <c:v>3.3</c:v>
                </c:pt>
                <c:pt idx="69">
                  <c:v>3.3</c:v>
                </c:pt>
                <c:pt idx="70">
                  <c:v>3.2</c:v>
                </c:pt>
                <c:pt idx="71">
                  <c:v>3.3</c:v>
                </c:pt>
                <c:pt idx="72">
                  <c:v>3.1</c:v>
                </c:pt>
                <c:pt idx="73">
                  <c:v>2.8</c:v>
                </c:pt>
                <c:pt idx="74">
                  <c:v>2.8</c:v>
                </c:pt>
                <c:pt idx="75">
                  <c:v>2.8</c:v>
                </c:pt>
                <c:pt idx="76">
                  <c:v>2.9</c:v>
                </c:pt>
                <c:pt idx="77">
                  <c:v>3.1</c:v>
                </c:pt>
                <c:pt idx="78">
                  <c:v>3.1</c:v>
                </c:pt>
                <c:pt idx="79">
                  <c:v>3</c:v>
                </c:pt>
                <c:pt idx="80">
                  <c:v>3</c:v>
                </c:pt>
                <c:pt idx="81">
                  <c:v>2.6</c:v>
                </c:pt>
                <c:pt idx="82">
                  <c:v>2.6</c:v>
                </c:pt>
                <c:pt idx="83">
                  <c:v>2.5</c:v>
                </c:pt>
                <c:pt idx="84">
                  <c:v>2.5</c:v>
                </c:pt>
                <c:pt idx="85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14-4A82-8901-10003EFAF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4868528"/>
        <c:axId val="994867568"/>
      </c:lineChart>
      <c:dateAx>
        <c:axId val="994868528"/>
        <c:scaling>
          <c:orientation val="minMax"/>
        </c:scaling>
        <c:delete val="0"/>
        <c:axPos val="b"/>
        <c:numFmt formatCode="mm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994867568"/>
        <c:crosses val="autoZero"/>
        <c:auto val="1"/>
        <c:lblOffset val="100"/>
        <c:baseTimeUnit val="months"/>
      </c:dateAx>
      <c:valAx>
        <c:axId val="99486756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99486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Nunito" pitchFamily="2" charset="0"/>
        </a:defRPr>
      </a:pPr>
      <a:endParaRPr lang="pt-B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r>
              <a:rPr lang="pt-BR" sz="2400" dirty="0">
                <a:solidFill>
                  <a:srgbClr val="595959"/>
                </a:solidFill>
              </a:rPr>
              <a:t>Mercado de trabalho nos EUA</a:t>
            </a:r>
          </a:p>
          <a:p>
            <a:pPr>
              <a:defRPr/>
            </a:pPr>
            <a:r>
              <a:rPr lang="pt-BR" sz="1600" dirty="0"/>
              <a:t>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7788647342995171E-2"/>
          <c:y val="0.13828888888888888"/>
          <c:w val="0.90466304347826088"/>
          <c:h val="0.66255490196078426"/>
        </c:manualLayout>
      </c:layout>
      <c:lineChart>
        <c:grouping val="standard"/>
        <c:varyColors val="0"/>
        <c:ser>
          <c:idx val="0"/>
          <c:order val="0"/>
          <c:tx>
            <c:strRef>
              <c:f>US!$X$3</c:f>
              <c:strCache>
                <c:ptCount val="1"/>
                <c:pt idx="0">
                  <c:v>Vagas Abertas</c:v>
                </c:pt>
              </c:strCache>
            </c:strRef>
          </c:tx>
          <c:spPr>
            <a:ln w="28575" cap="rnd">
              <a:solidFill>
                <a:srgbClr val="323C32"/>
              </a:solidFill>
              <a:round/>
            </a:ln>
            <a:effectLst/>
          </c:spPr>
          <c:marker>
            <c:symbol val="none"/>
          </c:marker>
          <c:dLbls>
            <c:dLbl>
              <c:idx val="133"/>
              <c:layout>
                <c:manualLayout>
                  <c:x val="-4.6014492753623185E-3"/>
                  <c:y val="2.0751633986928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43-4058-A653-EB0054E6D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323C32"/>
                    </a:solidFill>
                    <a:latin typeface="Exo 2.0 Light" panose="000004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US!$W$4:$W$137</c:f>
              <c:numCache>
                <c:formatCode>m/d/yyyy</c:formatCode>
                <c:ptCount val="13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</c:numCache>
            </c:numRef>
          </c:cat>
          <c:val>
            <c:numRef>
              <c:f>US!$X$4:$X$137</c:f>
              <c:numCache>
                <c:formatCode>General</c:formatCode>
                <c:ptCount val="134"/>
                <c:pt idx="0">
                  <c:v>3.7</c:v>
                </c:pt>
                <c:pt idx="1">
                  <c:v>3.7</c:v>
                </c:pt>
                <c:pt idx="2">
                  <c:v>3.6</c:v>
                </c:pt>
                <c:pt idx="3">
                  <c:v>3.8</c:v>
                </c:pt>
                <c:pt idx="4">
                  <c:v>3.8</c:v>
                </c:pt>
                <c:pt idx="5">
                  <c:v>3.6</c:v>
                </c:pt>
                <c:pt idx="6">
                  <c:v>4.0999999999999996</c:v>
                </c:pt>
                <c:pt idx="7">
                  <c:v>3.7</c:v>
                </c:pt>
                <c:pt idx="8">
                  <c:v>3.7</c:v>
                </c:pt>
                <c:pt idx="9">
                  <c:v>3.9</c:v>
                </c:pt>
                <c:pt idx="10">
                  <c:v>3.8</c:v>
                </c:pt>
                <c:pt idx="11">
                  <c:v>3.9</c:v>
                </c:pt>
                <c:pt idx="12">
                  <c:v>4</c:v>
                </c:pt>
                <c:pt idx="13">
                  <c:v>3.9</c:v>
                </c:pt>
                <c:pt idx="14">
                  <c:v>4.0999999999999996</c:v>
                </c:pt>
                <c:pt idx="15">
                  <c:v>3.9</c:v>
                </c:pt>
                <c:pt idx="16">
                  <c:v>3.9</c:v>
                </c:pt>
                <c:pt idx="17">
                  <c:v>3.8</c:v>
                </c:pt>
                <c:pt idx="18">
                  <c:v>4</c:v>
                </c:pt>
                <c:pt idx="19">
                  <c:v>3.8</c:v>
                </c:pt>
                <c:pt idx="20">
                  <c:v>3.9</c:v>
                </c:pt>
                <c:pt idx="21">
                  <c:v>3.7</c:v>
                </c:pt>
                <c:pt idx="22">
                  <c:v>4</c:v>
                </c:pt>
                <c:pt idx="23">
                  <c:v>3.9</c:v>
                </c:pt>
                <c:pt idx="24">
                  <c:v>3.7</c:v>
                </c:pt>
                <c:pt idx="25">
                  <c:v>3.9</c:v>
                </c:pt>
                <c:pt idx="26">
                  <c:v>3.8</c:v>
                </c:pt>
                <c:pt idx="27">
                  <c:v>4</c:v>
                </c:pt>
                <c:pt idx="28">
                  <c:v>3.8</c:v>
                </c:pt>
                <c:pt idx="29">
                  <c:v>4.0999999999999996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4.0999999999999996</c:v>
                </c:pt>
                <c:pt idx="33">
                  <c:v>4.2</c:v>
                </c:pt>
                <c:pt idx="34">
                  <c:v>4.0999999999999996</c:v>
                </c:pt>
                <c:pt idx="35">
                  <c:v>4.0999999999999996</c:v>
                </c:pt>
                <c:pt idx="36">
                  <c:v>4.3</c:v>
                </c:pt>
                <c:pt idx="37">
                  <c:v>4.2</c:v>
                </c:pt>
                <c:pt idx="38">
                  <c:v>4.4000000000000004</c:v>
                </c:pt>
                <c:pt idx="39">
                  <c:v>4.4000000000000004</c:v>
                </c:pt>
                <c:pt idx="40">
                  <c:v>4.5</c:v>
                </c:pt>
                <c:pt idx="41">
                  <c:v>4.5999999999999996</c:v>
                </c:pt>
                <c:pt idx="42">
                  <c:v>4.5999999999999996</c:v>
                </c:pt>
                <c:pt idx="43">
                  <c:v>4.5999999999999996</c:v>
                </c:pt>
                <c:pt idx="44">
                  <c:v>4.7</c:v>
                </c:pt>
                <c:pt idx="45">
                  <c:v>4.7</c:v>
                </c:pt>
                <c:pt idx="46">
                  <c:v>4.8</c:v>
                </c:pt>
                <c:pt idx="47">
                  <c:v>4.8</c:v>
                </c:pt>
                <c:pt idx="48">
                  <c:v>4.8</c:v>
                </c:pt>
                <c:pt idx="49">
                  <c:v>4.5</c:v>
                </c:pt>
                <c:pt idx="50">
                  <c:v>4.5999999999999996</c:v>
                </c:pt>
                <c:pt idx="51">
                  <c:v>4.5999999999999996</c:v>
                </c:pt>
                <c:pt idx="52">
                  <c:v>4.5999999999999996</c:v>
                </c:pt>
                <c:pt idx="53">
                  <c:v>4.5999999999999996</c:v>
                </c:pt>
                <c:pt idx="54">
                  <c:v>4.5</c:v>
                </c:pt>
                <c:pt idx="55">
                  <c:v>4.5</c:v>
                </c:pt>
                <c:pt idx="56">
                  <c:v>4.5</c:v>
                </c:pt>
                <c:pt idx="57">
                  <c:v>4.5999999999999996</c:v>
                </c:pt>
                <c:pt idx="58">
                  <c:v>4.3</c:v>
                </c:pt>
                <c:pt idx="59">
                  <c:v>4.2</c:v>
                </c:pt>
                <c:pt idx="60">
                  <c:v>4.5</c:v>
                </c:pt>
                <c:pt idx="61">
                  <c:v>4.4000000000000004</c:v>
                </c:pt>
                <c:pt idx="62">
                  <c:v>3.8</c:v>
                </c:pt>
                <c:pt idx="63">
                  <c:v>3.4</c:v>
                </c:pt>
                <c:pt idx="64">
                  <c:v>4</c:v>
                </c:pt>
                <c:pt idx="65">
                  <c:v>4.3</c:v>
                </c:pt>
                <c:pt idx="66">
                  <c:v>4.5</c:v>
                </c:pt>
                <c:pt idx="67">
                  <c:v>4.4000000000000004</c:v>
                </c:pt>
                <c:pt idx="68">
                  <c:v>4.4000000000000004</c:v>
                </c:pt>
                <c:pt idx="69">
                  <c:v>4.5999999999999996</c:v>
                </c:pt>
                <c:pt idx="70">
                  <c:v>4.5999999999999996</c:v>
                </c:pt>
                <c:pt idx="71">
                  <c:v>4.5</c:v>
                </c:pt>
                <c:pt idx="72">
                  <c:v>4.8</c:v>
                </c:pt>
                <c:pt idx="73">
                  <c:v>5.2</c:v>
                </c:pt>
                <c:pt idx="74">
                  <c:v>5.6</c:v>
                </c:pt>
                <c:pt idx="75">
                  <c:v>6.1</c:v>
                </c:pt>
                <c:pt idx="76">
                  <c:v>6.4</c:v>
                </c:pt>
                <c:pt idx="77">
                  <c:v>6.6</c:v>
                </c:pt>
                <c:pt idx="78">
                  <c:v>7</c:v>
                </c:pt>
                <c:pt idx="79">
                  <c:v>6.9</c:v>
                </c:pt>
                <c:pt idx="80">
                  <c:v>6.8</c:v>
                </c:pt>
                <c:pt idx="81">
                  <c:v>7</c:v>
                </c:pt>
                <c:pt idx="82">
                  <c:v>7</c:v>
                </c:pt>
                <c:pt idx="83">
                  <c:v>7.1</c:v>
                </c:pt>
                <c:pt idx="84">
                  <c:v>7</c:v>
                </c:pt>
                <c:pt idx="85">
                  <c:v>7.2</c:v>
                </c:pt>
                <c:pt idx="86">
                  <c:v>7.5</c:v>
                </c:pt>
                <c:pt idx="87">
                  <c:v>7.3</c:v>
                </c:pt>
                <c:pt idx="88">
                  <c:v>7.1</c:v>
                </c:pt>
                <c:pt idx="89">
                  <c:v>6.9</c:v>
                </c:pt>
                <c:pt idx="90">
                  <c:v>7</c:v>
                </c:pt>
                <c:pt idx="91">
                  <c:v>6.2</c:v>
                </c:pt>
                <c:pt idx="92">
                  <c:v>6.6</c:v>
                </c:pt>
                <c:pt idx="93">
                  <c:v>6.4</c:v>
                </c:pt>
                <c:pt idx="94">
                  <c:v>6.4</c:v>
                </c:pt>
                <c:pt idx="95">
                  <c:v>6.6</c:v>
                </c:pt>
                <c:pt idx="96">
                  <c:v>6.2</c:v>
                </c:pt>
                <c:pt idx="97">
                  <c:v>6</c:v>
                </c:pt>
                <c:pt idx="98">
                  <c:v>5.9</c:v>
                </c:pt>
                <c:pt idx="99">
                  <c:v>6</c:v>
                </c:pt>
                <c:pt idx="100">
                  <c:v>5.7</c:v>
                </c:pt>
                <c:pt idx="101">
                  <c:v>5.6</c:v>
                </c:pt>
                <c:pt idx="102">
                  <c:v>5.3</c:v>
                </c:pt>
                <c:pt idx="103">
                  <c:v>5.6</c:v>
                </c:pt>
                <c:pt idx="104">
                  <c:v>5.6</c:v>
                </c:pt>
                <c:pt idx="105">
                  <c:v>5.2</c:v>
                </c:pt>
                <c:pt idx="106">
                  <c:v>5.2</c:v>
                </c:pt>
                <c:pt idx="107">
                  <c:v>5.2</c:v>
                </c:pt>
                <c:pt idx="108">
                  <c:v>5.0999999999999996</c:v>
                </c:pt>
                <c:pt idx="109">
                  <c:v>5.0999999999999996</c:v>
                </c:pt>
                <c:pt idx="110">
                  <c:v>5</c:v>
                </c:pt>
                <c:pt idx="111">
                  <c:v>4.5999999999999996</c:v>
                </c:pt>
                <c:pt idx="112">
                  <c:v>4.7</c:v>
                </c:pt>
                <c:pt idx="113">
                  <c:v>4.5</c:v>
                </c:pt>
                <c:pt idx="114">
                  <c:v>4.5</c:v>
                </c:pt>
                <c:pt idx="115">
                  <c:v>4.5999999999999996</c:v>
                </c:pt>
                <c:pt idx="116">
                  <c:v>4.2</c:v>
                </c:pt>
                <c:pt idx="117">
                  <c:v>4.5</c:v>
                </c:pt>
                <c:pt idx="118">
                  <c:v>4.5999999999999996</c:v>
                </c:pt>
                <c:pt idx="119">
                  <c:v>4.4000000000000004</c:v>
                </c:pt>
                <c:pt idx="120">
                  <c:v>4.5</c:v>
                </c:pt>
                <c:pt idx="121">
                  <c:v>4.4000000000000004</c:v>
                </c:pt>
                <c:pt idx="122">
                  <c:v>4.2</c:v>
                </c:pt>
                <c:pt idx="123">
                  <c:v>4.3</c:v>
                </c:pt>
                <c:pt idx="124">
                  <c:v>4.4000000000000004</c:v>
                </c:pt>
                <c:pt idx="125">
                  <c:v>4.3</c:v>
                </c:pt>
                <c:pt idx="126">
                  <c:v>4.3</c:v>
                </c:pt>
                <c:pt idx="127">
                  <c:v>4.2</c:v>
                </c:pt>
                <c:pt idx="128">
                  <c:v>4.3</c:v>
                </c:pt>
                <c:pt idx="129">
                  <c:v>4.3</c:v>
                </c:pt>
                <c:pt idx="130">
                  <c:v>4.0999999999999996</c:v>
                </c:pt>
                <c:pt idx="131">
                  <c:v>4</c:v>
                </c:pt>
                <c:pt idx="132">
                  <c:v>4.4000000000000004</c:v>
                </c:pt>
                <c:pt idx="133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43-4058-A653-EB0054E6D8FA}"/>
            </c:ext>
          </c:extLst>
        </c:ser>
        <c:ser>
          <c:idx val="1"/>
          <c:order val="1"/>
          <c:tx>
            <c:strRef>
              <c:f>US!$Y$3</c:f>
              <c:strCache>
                <c:ptCount val="1"/>
                <c:pt idx="0">
                  <c:v>Taxa de Desemprego</c:v>
                </c:pt>
              </c:strCache>
            </c:strRef>
          </c:tx>
          <c:spPr>
            <a:ln w="28575" cap="rnd">
              <a:solidFill>
                <a:srgbClr val="3FA110"/>
              </a:solidFill>
              <a:round/>
            </a:ln>
            <a:effectLst/>
          </c:spPr>
          <c:marker>
            <c:symbol val="none"/>
          </c:marker>
          <c:dLbls>
            <c:dLbl>
              <c:idx val="133"/>
              <c:layout>
                <c:manualLayout>
                  <c:x val="-4.601449275362544E-3"/>
                  <c:y val="-1.0375816993464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43-4058-A653-EB0054E6D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3FA110"/>
                    </a:solidFill>
                    <a:latin typeface="Exo 2.0 Light" panose="000004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US!$W$4:$W$137</c:f>
              <c:numCache>
                <c:formatCode>m/d/yyyy</c:formatCode>
                <c:ptCount val="134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</c:numCache>
            </c:numRef>
          </c:cat>
          <c:val>
            <c:numRef>
              <c:f>US!$Y$4:$Y$137</c:f>
              <c:numCache>
                <c:formatCode>General</c:formatCode>
                <c:ptCount val="134"/>
                <c:pt idx="0">
                  <c:v>5.7</c:v>
                </c:pt>
                <c:pt idx="1">
                  <c:v>5.5</c:v>
                </c:pt>
                <c:pt idx="2">
                  <c:v>5.4</c:v>
                </c:pt>
                <c:pt idx="3">
                  <c:v>5.4</c:v>
                </c:pt>
                <c:pt idx="4">
                  <c:v>5.6</c:v>
                </c:pt>
                <c:pt idx="5">
                  <c:v>5.3</c:v>
                </c:pt>
                <c:pt idx="6">
                  <c:v>5.2</c:v>
                </c:pt>
                <c:pt idx="7">
                  <c:v>5.0999999999999996</c:v>
                </c:pt>
                <c:pt idx="8">
                  <c:v>5</c:v>
                </c:pt>
                <c:pt idx="9">
                  <c:v>5</c:v>
                </c:pt>
                <c:pt idx="10">
                  <c:v>5.0999999999999996</c:v>
                </c:pt>
                <c:pt idx="11">
                  <c:v>5</c:v>
                </c:pt>
                <c:pt idx="12">
                  <c:v>4.8</c:v>
                </c:pt>
                <c:pt idx="13">
                  <c:v>4.9000000000000004</c:v>
                </c:pt>
                <c:pt idx="14">
                  <c:v>5</c:v>
                </c:pt>
                <c:pt idx="15">
                  <c:v>5.0999999999999996</c:v>
                </c:pt>
                <c:pt idx="16">
                  <c:v>4.8</c:v>
                </c:pt>
                <c:pt idx="17">
                  <c:v>4.9000000000000004</c:v>
                </c:pt>
                <c:pt idx="18">
                  <c:v>4.8</c:v>
                </c:pt>
                <c:pt idx="19">
                  <c:v>4.9000000000000004</c:v>
                </c:pt>
                <c:pt idx="20">
                  <c:v>5</c:v>
                </c:pt>
                <c:pt idx="21">
                  <c:v>4.9000000000000004</c:v>
                </c:pt>
                <c:pt idx="22">
                  <c:v>4.7</c:v>
                </c:pt>
                <c:pt idx="23">
                  <c:v>4.7</c:v>
                </c:pt>
                <c:pt idx="24">
                  <c:v>4.7</c:v>
                </c:pt>
                <c:pt idx="25">
                  <c:v>4.5999999999999996</c:v>
                </c:pt>
                <c:pt idx="26">
                  <c:v>4.4000000000000004</c:v>
                </c:pt>
                <c:pt idx="27">
                  <c:v>4.4000000000000004</c:v>
                </c:pt>
                <c:pt idx="28">
                  <c:v>4.4000000000000004</c:v>
                </c:pt>
                <c:pt idx="29">
                  <c:v>4.3</c:v>
                </c:pt>
                <c:pt idx="30">
                  <c:v>4.3</c:v>
                </c:pt>
                <c:pt idx="31">
                  <c:v>4.4000000000000004</c:v>
                </c:pt>
                <c:pt idx="32">
                  <c:v>4.3</c:v>
                </c:pt>
                <c:pt idx="33">
                  <c:v>4.2</c:v>
                </c:pt>
                <c:pt idx="34">
                  <c:v>4.2</c:v>
                </c:pt>
                <c:pt idx="35">
                  <c:v>4.0999999999999996</c:v>
                </c:pt>
                <c:pt idx="36">
                  <c:v>4</c:v>
                </c:pt>
                <c:pt idx="37">
                  <c:v>4.0999999999999996</c:v>
                </c:pt>
                <c:pt idx="38">
                  <c:v>4</c:v>
                </c:pt>
                <c:pt idx="39">
                  <c:v>4</c:v>
                </c:pt>
                <c:pt idx="40">
                  <c:v>3.8</c:v>
                </c:pt>
                <c:pt idx="41">
                  <c:v>4</c:v>
                </c:pt>
                <c:pt idx="42">
                  <c:v>3.8</c:v>
                </c:pt>
                <c:pt idx="43">
                  <c:v>3.8</c:v>
                </c:pt>
                <c:pt idx="44">
                  <c:v>3.7</c:v>
                </c:pt>
                <c:pt idx="45">
                  <c:v>3.8</c:v>
                </c:pt>
                <c:pt idx="46">
                  <c:v>3.8</c:v>
                </c:pt>
                <c:pt idx="47">
                  <c:v>3.9</c:v>
                </c:pt>
                <c:pt idx="48">
                  <c:v>4</c:v>
                </c:pt>
                <c:pt idx="49">
                  <c:v>3.8</c:v>
                </c:pt>
                <c:pt idx="50">
                  <c:v>3.8</c:v>
                </c:pt>
                <c:pt idx="51">
                  <c:v>3.7</c:v>
                </c:pt>
                <c:pt idx="52">
                  <c:v>3.6</c:v>
                </c:pt>
                <c:pt idx="53">
                  <c:v>3.6</c:v>
                </c:pt>
                <c:pt idx="54">
                  <c:v>3.7</c:v>
                </c:pt>
                <c:pt idx="55">
                  <c:v>3.6</c:v>
                </c:pt>
                <c:pt idx="56">
                  <c:v>3.5</c:v>
                </c:pt>
                <c:pt idx="57">
                  <c:v>3.6</c:v>
                </c:pt>
                <c:pt idx="58">
                  <c:v>3.6</c:v>
                </c:pt>
                <c:pt idx="59">
                  <c:v>3.6</c:v>
                </c:pt>
                <c:pt idx="60">
                  <c:v>3.6</c:v>
                </c:pt>
                <c:pt idx="61">
                  <c:v>3.5</c:v>
                </c:pt>
                <c:pt idx="62">
                  <c:v>4.4000000000000004</c:v>
                </c:pt>
                <c:pt idx="63">
                  <c:v>14.8</c:v>
                </c:pt>
                <c:pt idx="64">
                  <c:v>13.2</c:v>
                </c:pt>
                <c:pt idx="65">
                  <c:v>11</c:v>
                </c:pt>
                <c:pt idx="66">
                  <c:v>10.199999999999999</c:v>
                </c:pt>
                <c:pt idx="67">
                  <c:v>8.4</c:v>
                </c:pt>
                <c:pt idx="68">
                  <c:v>7.8</c:v>
                </c:pt>
                <c:pt idx="69">
                  <c:v>6.9</c:v>
                </c:pt>
                <c:pt idx="70">
                  <c:v>6.7</c:v>
                </c:pt>
                <c:pt idx="71">
                  <c:v>6.7</c:v>
                </c:pt>
                <c:pt idx="72">
                  <c:v>6.4</c:v>
                </c:pt>
                <c:pt idx="73">
                  <c:v>6.2</c:v>
                </c:pt>
                <c:pt idx="74">
                  <c:v>6.1</c:v>
                </c:pt>
                <c:pt idx="75">
                  <c:v>6.1</c:v>
                </c:pt>
                <c:pt idx="76">
                  <c:v>5.8</c:v>
                </c:pt>
                <c:pt idx="77">
                  <c:v>5.9</c:v>
                </c:pt>
                <c:pt idx="78">
                  <c:v>5.4</c:v>
                </c:pt>
                <c:pt idx="79">
                  <c:v>5.0999999999999996</c:v>
                </c:pt>
                <c:pt idx="80">
                  <c:v>4.7</c:v>
                </c:pt>
                <c:pt idx="81">
                  <c:v>4.5</c:v>
                </c:pt>
                <c:pt idx="82">
                  <c:v>4.0999999999999996</c:v>
                </c:pt>
                <c:pt idx="83">
                  <c:v>3.9</c:v>
                </c:pt>
                <c:pt idx="84">
                  <c:v>4</c:v>
                </c:pt>
                <c:pt idx="85">
                  <c:v>3.9</c:v>
                </c:pt>
                <c:pt idx="86">
                  <c:v>3.7</c:v>
                </c:pt>
                <c:pt idx="87">
                  <c:v>3.7</c:v>
                </c:pt>
                <c:pt idx="88">
                  <c:v>3.6</c:v>
                </c:pt>
                <c:pt idx="89">
                  <c:v>3.6</c:v>
                </c:pt>
                <c:pt idx="90">
                  <c:v>3.5</c:v>
                </c:pt>
                <c:pt idx="91">
                  <c:v>3.6</c:v>
                </c:pt>
                <c:pt idx="92">
                  <c:v>3.5</c:v>
                </c:pt>
                <c:pt idx="93">
                  <c:v>3.6</c:v>
                </c:pt>
                <c:pt idx="94">
                  <c:v>3.6</c:v>
                </c:pt>
                <c:pt idx="95">
                  <c:v>3.5</c:v>
                </c:pt>
                <c:pt idx="96">
                  <c:v>3.5</c:v>
                </c:pt>
                <c:pt idx="97">
                  <c:v>3.6</c:v>
                </c:pt>
                <c:pt idx="98">
                  <c:v>3.5</c:v>
                </c:pt>
                <c:pt idx="99">
                  <c:v>3.4</c:v>
                </c:pt>
                <c:pt idx="100">
                  <c:v>3.6</c:v>
                </c:pt>
                <c:pt idx="101">
                  <c:v>3.6</c:v>
                </c:pt>
                <c:pt idx="102">
                  <c:v>3.5</c:v>
                </c:pt>
                <c:pt idx="103">
                  <c:v>3.7</c:v>
                </c:pt>
                <c:pt idx="104">
                  <c:v>3.7</c:v>
                </c:pt>
                <c:pt idx="105">
                  <c:v>3.9</c:v>
                </c:pt>
                <c:pt idx="106">
                  <c:v>3.7</c:v>
                </c:pt>
                <c:pt idx="107">
                  <c:v>3.8</c:v>
                </c:pt>
                <c:pt idx="108">
                  <c:v>3.7</c:v>
                </c:pt>
                <c:pt idx="109">
                  <c:v>3.9</c:v>
                </c:pt>
                <c:pt idx="110">
                  <c:v>3.9</c:v>
                </c:pt>
                <c:pt idx="111">
                  <c:v>3.9</c:v>
                </c:pt>
                <c:pt idx="112">
                  <c:v>3.9</c:v>
                </c:pt>
                <c:pt idx="113">
                  <c:v>4.0999999999999996</c:v>
                </c:pt>
                <c:pt idx="114">
                  <c:v>4.2</c:v>
                </c:pt>
                <c:pt idx="115">
                  <c:v>4.2</c:v>
                </c:pt>
                <c:pt idx="116">
                  <c:v>4.0999999999999996</c:v>
                </c:pt>
                <c:pt idx="117">
                  <c:v>4.0999999999999996</c:v>
                </c:pt>
                <c:pt idx="118">
                  <c:v>4.2</c:v>
                </c:pt>
                <c:pt idx="119">
                  <c:v>4.0999999999999996</c:v>
                </c:pt>
                <c:pt idx="120">
                  <c:v>4</c:v>
                </c:pt>
                <c:pt idx="121">
                  <c:v>4.2</c:v>
                </c:pt>
                <c:pt idx="122">
                  <c:v>4.2</c:v>
                </c:pt>
                <c:pt idx="123">
                  <c:v>4.2</c:v>
                </c:pt>
                <c:pt idx="124">
                  <c:v>4.3</c:v>
                </c:pt>
                <c:pt idx="125">
                  <c:v>4.0999999999999996</c:v>
                </c:pt>
                <c:pt idx="126">
                  <c:v>4.3</c:v>
                </c:pt>
                <c:pt idx="127">
                  <c:v>4.3</c:v>
                </c:pt>
                <c:pt idx="128">
                  <c:v>4.4000000000000004</c:v>
                </c:pt>
                <c:pt idx="129">
                  <c:v>4.5</c:v>
                </c:pt>
                <c:pt idx="130">
                  <c:v>4.4000000000000004</c:v>
                </c:pt>
                <c:pt idx="131">
                  <c:v>4.3</c:v>
                </c:pt>
                <c:pt idx="132">
                  <c:v>4.4000000000000004</c:v>
                </c:pt>
                <c:pt idx="133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43-4058-A653-EB0054E6D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5211024"/>
        <c:axId val="565208624"/>
      </c:lineChart>
      <c:dateAx>
        <c:axId val="56521102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565208624"/>
        <c:crosses val="autoZero"/>
        <c:auto val="1"/>
        <c:lblOffset val="100"/>
        <c:baseTimeUnit val="months"/>
      </c:dateAx>
      <c:valAx>
        <c:axId val="565208624"/>
        <c:scaling>
          <c:orientation val="minMax"/>
          <c:max val="8"/>
          <c:min val="3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5652110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Exo 2.0 Light" panose="00000400000000000000" pitchFamily="50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b="0"/>
            </a:pPr>
            <a:r>
              <a:rPr lang="pt-BR" b="0" dirty="0"/>
              <a:t>Taxa de juros - EUA</a:t>
            </a:r>
          </a:p>
          <a:p>
            <a:pPr>
              <a:defRPr b="0"/>
            </a:pPr>
            <a:r>
              <a:rPr lang="pt-BR" b="0" noProof="0" dirty="0"/>
              <a:t>(intervalo inferior, % a.a., e precificação de mercado)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9495327102803737E-2"/>
          <c:y val="0.21557031976851251"/>
          <c:w val="0.83661019942600634"/>
          <c:h val="0.59373937908496732"/>
        </c:manualLayout>
      </c:layout>
      <c:lineChart>
        <c:grouping val="standard"/>
        <c:varyColors val="0"/>
        <c:ser>
          <c:idx val="1"/>
          <c:order val="0"/>
          <c:tx>
            <c:strRef>
              <c:f>Juros_us!$E$25</c:f>
              <c:strCache>
                <c:ptCount val="1"/>
                <c:pt idx="0">
                  <c:v>Fed Funds</c:v>
                </c:pt>
              </c:strCache>
            </c:strRef>
          </c:tx>
          <c:spPr>
            <a:ln w="28575" cap="rnd">
              <a:solidFill>
                <a:srgbClr val="0A4B1E"/>
              </a:solidFill>
              <a:round/>
            </a:ln>
            <a:effectLst/>
          </c:spPr>
          <c:marker>
            <c:symbol val="none"/>
          </c:marker>
          <c:dPt>
            <c:idx val="43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73-432B-ADD4-670F1C723F7C}"/>
              </c:ext>
            </c:extLst>
          </c:dPt>
          <c:dPt>
            <c:idx val="44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73-432B-ADD4-670F1C723F7C}"/>
              </c:ext>
            </c:extLst>
          </c:dPt>
          <c:dPt>
            <c:idx val="45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73-432B-ADD4-670F1C723F7C}"/>
              </c:ext>
            </c:extLst>
          </c:dPt>
          <c:dPt>
            <c:idx val="46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73-432B-ADD4-670F1C723F7C}"/>
              </c:ext>
            </c:extLst>
          </c:dPt>
          <c:dPt>
            <c:idx val="47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273-432B-ADD4-670F1C723F7C}"/>
              </c:ext>
            </c:extLst>
          </c:dPt>
          <c:dPt>
            <c:idx val="48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C273-432B-ADD4-670F1C723F7C}"/>
              </c:ext>
            </c:extLst>
          </c:dPt>
          <c:dPt>
            <c:idx val="49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273-432B-ADD4-670F1C723F7C}"/>
              </c:ext>
            </c:extLst>
          </c:dPt>
          <c:dPt>
            <c:idx val="50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C273-432B-ADD4-670F1C723F7C}"/>
              </c:ext>
            </c:extLst>
          </c:dPt>
          <c:dPt>
            <c:idx val="51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273-432B-ADD4-670F1C723F7C}"/>
              </c:ext>
            </c:extLst>
          </c:dPt>
          <c:dPt>
            <c:idx val="52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273-432B-ADD4-670F1C723F7C}"/>
              </c:ext>
            </c:extLst>
          </c:dPt>
          <c:dPt>
            <c:idx val="53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C273-432B-ADD4-670F1C723F7C}"/>
              </c:ext>
            </c:extLst>
          </c:dPt>
          <c:dPt>
            <c:idx val="54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C273-432B-ADD4-670F1C723F7C}"/>
              </c:ext>
            </c:extLst>
          </c:dPt>
          <c:dPt>
            <c:idx val="55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C273-432B-ADD4-670F1C723F7C}"/>
              </c:ext>
            </c:extLst>
          </c:dPt>
          <c:dPt>
            <c:idx val="56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C273-432B-ADD4-670F1C723F7C}"/>
              </c:ext>
            </c:extLst>
          </c:dPt>
          <c:dPt>
            <c:idx val="57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C273-432B-ADD4-670F1C723F7C}"/>
              </c:ext>
            </c:extLst>
          </c:dPt>
          <c:dPt>
            <c:idx val="58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C273-432B-ADD4-670F1C723F7C}"/>
              </c:ext>
            </c:extLst>
          </c:dPt>
          <c:dPt>
            <c:idx val="59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C273-432B-ADD4-670F1C723F7C}"/>
              </c:ext>
            </c:extLst>
          </c:dPt>
          <c:dPt>
            <c:idx val="60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C273-432B-ADD4-670F1C723F7C}"/>
              </c:ext>
            </c:extLst>
          </c:dPt>
          <c:dPt>
            <c:idx val="61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C273-432B-ADD4-670F1C723F7C}"/>
              </c:ext>
            </c:extLst>
          </c:dPt>
          <c:dPt>
            <c:idx val="62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C273-432B-ADD4-670F1C723F7C}"/>
              </c:ext>
            </c:extLst>
          </c:dPt>
          <c:dPt>
            <c:idx val="63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C273-432B-ADD4-670F1C723F7C}"/>
              </c:ext>
            </c:extLst>
          </c:dPt>
          <c:dPt>
            <c:idx val="64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C273-432B-ADD4-670F1C723F7C}"/>
              </c:ext>
            </c:extLst>
          </c:dPt>
          <c:dPt>
            <c:idx val="65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C273-432B-ADD4-670F1C723F7C}"/>
              </c:ext>
            </c:extLst>
          </c:dPt>
          <c:dPt>
            <c:idx val="66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C273-432B-ADD4-670F1C723F7C}"/>
              </c:ext>
            </c:extLst>
          </c:dPt>
          <c:dPt>
            <c:idx val="67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C273-432B-ADD4-670F1C723F7C}"/>
              </c:ext>
            </c:extLst>
          </c:dPt>
          <c:dPt>
            <c:idx val="68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C273-432B-ADD4-670F1C723F7C}"/>
              </c:ext>
            </c:extLst>
          </c:dPt>
          <c:dPt>
            <c:idx val="69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C273-432B-ADD4-670F1C723F7C}"/>
              </c:ext>
            </c:extLst>
          </c:dPt>
          <c:dPt>
            <c:idx val="70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C273-432B-ADD4-670F1C723F7C}"/>
              </c:ext>
            </c:extLst>
          </c:dPt>
          <c:dPt>
            <c:idx val="71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C273-432B-ADD4-670F1C723F7C}"/>
              </c:ext>
            </c:extLst>
          </c:dPt>
          <c:dPt>
            <c:idx val="72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C273-432B-ADD4-670F1C723F7C}"/>
              </c:ext>
            </c:extLst>
          </c:dPt>
          <c:dPt>
            <c:idx val="73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C273-432B-ADD4-670F1C723F7C}"/>
              </c:ext>
            </c:extLst>
          </c:dPt>
          <c:dPt>
            <c:idx val="74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C273-432B-ADD4-670F1C723F7C}"/>
              </c:ext>
            </c:extLst>
          </c:dPt>
          <c:dPt>
            <c:idx val="75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C273-432B-ADD4-670F1C723F7C}"/>
              </c:ext>
            </c:extLst>
          </c:dPt>
          <c:dPt>
            <c:idx val="76"/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C273-432B-ADD4-670F1C723F7C}"/>
              </c:ext>
            </c:extLst>
          </c:dPt>
          <c:dPt>
            <c:idx val="77"/>
            <c:marker>
              <c:symbol val="circle"/>
              <c:size val="5"/>
              <c:spPr>
                <a:noFill/>
                <a:ln w="9525">
                  <a:solidFill>
                    <a:srgbClr val="0A4B1E"/>
                  </a:solidFill>
                  <a:prstDash val="solid"/>
                </a:ln>
                <a:effectLst/>
              </c:spPr>
            </c:marker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C273-432B-ADD4-670F1C723F7C}"/>
              </c:ext>
            </c:extLst>
          </c:dPt>
          <c:dPt>
            <c:idx val="78"/>
            <c:bubble3D val="0"/>
            <c:spPr>
              <a:ln w="28575" cap="rnd">
                <a:solidFill>
                  <a:srgbClr val="0A4B1E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C273-432B-ADD4-670F1C723F7C}"/>
              </c:ext>
            </c:extLst>
          </c:dPt>
          <c:dPt>
            <c:idx val="80"/>
            <c:marker>
              <c:symbol val="circle"/>
              <c:size val="5"/>
              <c:spPr>
                <a:solidFill>
                  <a:srgbClr val="10582B"/>
                </a:solidFill>
                <a:ln w="9525">
                  <a:solidFill>
                    <a:srgbClr val="0A4B1E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A4B1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C273-432B-ADD4-670F1C723F7C}"/>
              </c:ext>
            </c:extLst>
          </c:dPt>
          <c:dLbls>
            <c:dLbl>
              <c:idx val="80"/>
              <c:layout>
                <c:manualLayout>
                  <c:x val="0"/>
                  <c:y val="4.3373507143081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C273-432B-ADD4-670F1C723F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Juros_us!$D$46:$D$114</c:f>
              <c:numCache>
                <c:formatCode>m/d/yyyy</c:formatCode>
                <c:ptCount val="69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44407</c:v>
                </c:pt>
                <c:pt idx="4">
                  <c:v>44439</c:v>
                </c:pt>
                <c:pt idx="5">
                  <c:v>44469</c:v>
                </c:pt>
                <c:pt idx="6">
                  <c:v>44498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44680</c:v>
                </c:pt>
                <c:pt idx="13">
                  <c:v>44712</c:v>
                </c:pt>
                <c:pt idx="14">
                  <c:v>44742</c:v>
                </c:pt>
                <c:pt idx="15">
                  <c:v>44771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44925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45044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45198</c:v>
                </c:pt>
                <c:pt idx="30">
                  <c:v>45230</c:v>
                </c:pt>
                <c:pt idx="31">
                  <c:v>45260</c:v>
                </c:pt>
                <c:pt idx="32">
                  <c:v>45289</c:v>
                </c:pt>
                <c:pt idx="33">
                  <c:v>45322</c:v>
                </c:pt>
                <c:pt idx="34">
                  <c:v>45351</c:v>
                </c:pt>
                <c:pt idx="35">
                  <c:v>45380</c:v>
                </c:pt>
                <c:pt idx="36">
                  <c:v>45412</c:v>
                </c:pt>
                <c:pt idx="37">
                  <c:v>45443</c:v>
                </c:pt>
                <c:pt idx="38">
                  <c:v>45471</c:v>
                </c:pt>
                <c:pt idx="39">
                  <c:v>45504</c:v>
                </c:pt>
                <c:pt idx="40">
                  <c:v>45534</c:v>
                </c:pt>
                <c:pt idx="41">
                  <c:v>45565</c:v>
                </c:pt>
                <c:pt idx="42">
                  <c:v>45596</c:v>
                </c:pt>
                <c:pt idx="43">
                  <c:v>45625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45807</c:v>
                </c:pt>
                <c:pt idx="50">
                  <c:v>45838</c:v>
                </c:pt>
                <c:pt idx="51">
                  <c:v>45869</c:v>
                </c:pt>
                <c:pt idx="52">
                  <c:v>45898</c:v>
                </c:pt>
                <c:pt idx="53">
                  <c:v>45930</c:v>
                </c:pt>
                <c:pt idx="54">
                  <c:v>45961</c:v>
                </c:pt>
                <c:pt idx="55">
                  <c:v>45989</c:v>
                </c:pt>
                <c:pt idx="56">
                  <c:v>46022</c:v>
                </c:pt>
                <c:pt idx="57">
                  <c:v>46052</c:v>
                </c:pt>
                <c:pt idx="58">
                  <c:v>46080</c:v>
                </c:pt>
                <c:pt idx="59">
                  <c:v>46112</c:v>
                </c:pt>
                <c:pt idx="60">
                  <c:v>46142</c:v>
                </c:pt>
                <c:pt idx="61">
                  <c:v>46172</c:v>
                </c:pt>
                <c:pt idx="62">
                  <c:v>46203</c:v>
                </c:pt>
                <c:pt idx="63">
                  <c:v>46233</c:v>
                </c:pt>
                <c:pt idx="64">
                  <c:v>46264</c:v>
                </c:pt>
                <c:pt idx="65">
                  <c:v>46295</c:v>
                </c:pt>
                <c:pt idx="66">
                  <c:v>46325</c:v>
                </c:pt>
                <c:pt idx="67">
                  <c:v>46356</c:v>
                </c:pt>
                <c:pt idx="68">
                  <c:v>46386</c:v>
                </c:pt>
              </c:numCache>
            </c:numRef>
          </c:cat>
          <c:val>
            <c:numRef>
              <c:f>Juros_us!$E$46:$E$114</c:f>
              <c:numCache>
                <c:formatCode>0.00</c:formatCode>
                <c:ptCount val="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0.25</c:v>
                </c:pt>
                <c:pt idx="12">
                  <c:v>0.25</c:v>
                </c:pt>
                <c:pt idx="13">
                  <c:v>0.75</c:v>
                </c:pt>
                <c:pt idx="14">
                  <c:v>1.5</c:v>
                </c:pt>
                <c:pt idx="15">
                  <c:v>2.25</c:v>
                </c:pt>
                <c:pt idx="16">
                  <c:v>2.25</c:v>
                </c:pt>
                <c:pt idx="17">
                  <c:v>3</c:v>
                </c:pt>
                <c:pt idx="18">
                  <c:v>3</c:v>
                </c:pt>
                <c:pt idx="19">
                  <c:v>3.75</c:v>
                </c:pt>
                <c:pt idx="20">
                  <c:v>4.25</c:v>
                </c:pt>
                <c:pt idx="21">
                  <c:v>4.25</c:v>
                </c:pt>
                <c:pt idx="22">
                  <c:v>4.5</c:v>
                </c:pt>
                <c:pt idx="23">
                  <c:v>4.75</c:v>
                </c:pt>
                <c:pt idx="24">
                  <c:v>4.75</c:v>
                </c:pt>
                <c:pt idx="25">
                  <c:v>5</c:v>
                </c:pt>
                <c:pt idx="26">
                  <c:v>5</c:v>
                </c:pt>
                <c:pt idx="27">
                  <c:v>5.25</c:v>
                </c:pt>
                <c:pt idx="28">
                  <c:v>5.25</c:v>
                </c:pt>
                <c:pt idx="29">
                  <c:v>5.25</c:v>
                </c:pt>
                <c:pt idx="30">
                  <c:v>5.25</c:v>
                </c:pt>
                <c:pt idx="31">
                  <c:v>5.25</c:v>
                </c:pt>
                <c:pt idx="32">
                  <c:v>5.25</c:v>
                </c:pt>
                <c:pt idx="33">
                  <c:v>5.25</c:v>
                </c:pt>
                <c:pt idx="34">
                  <c:v>5.25</c:v>
                </c:pt>
                <c:pt idx="35">
                  <c:v>5.25</c:v>
                </c:pt>
                <c:pt idx="36">
                  <c:v>5.25</c:v>
                </c:pt>
                <c:pt idx="37">
                  <c:v>5.25</c:v>
                </c:pt>
                <c:pt idx="38">
                  <c:v>5.25</c:v>
                </c:pt>
                <c:pt idx="39">
                  <c:v>5.25</c:v>
                </c:pt>
                <c:pt idx="40">
                  <c:v>5.25</c:v>
                </c:pt>
                <c:pt idx="41">
                  <c:v>4.75</c:v>
                </c:pt>
                <c:pt idx="42">
                  <c:v>4.75</c:v>
                </c:pt>
                <c:pt idx="43">
                  <c:v>4.5</c:v>
                </c:pt>
                <c:pt idx="44">
                  <c:v>4.25</c:v>
                </c:pt>
                <c:pt idx="45">
                  <c:v>4.25</c:v>
                </c:pt>
                <c:pt idx="46">
                  <c:v>4.25</c:v>
                </c:pt>
                <c:pt idx="47">
                  <c:v>4.25</c:v>
                </c:pt>
                <c:pt idx="48">
                  <c:v>4.25</c:v>
                </c:pt>
                <c:pt idx="49">
                  <c:v>4.25</c:v>
                </c:pt>
                <c:pt idx="50">
                  <c:v>4.25</c:v>
                </c:pt>
                <c:pt idx="51">
                  <c:v>4.25</c:v>
                </c:pt>
                <c:pt idx="52">
                  <c:v>4.25</c:v>
                </c:pt>
                <c:pt idx="53">
                  <c:v>4</c:v>
                </c:pt>
                <c:pt idx="54">
                  <c:v>3.75</c:v>
                </c:pt>
                <c:pt idx="55">
                  <c:v>3.75</c:v>
                </c:pt>
                <c:pt idx="56">
                  <c:v>3.5</c:v>
                </c:pt>
                <c:pt idx="57">
                  <c:v>3.5</c:v>
                </c:pt>
                <c:pt idx="58">
                  <c:v>3.5</c:v>
                </c:pt>
                <c:pt idx="59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A-C273-432B-ADD4-670F1C723F7C}"/>
            </c:ext>
          </c:extLst>
        </c:ser>
        <c:ser>
          <c:idx val="2"/>
          <c:order val="1"/>
          <c:tx>
            <c:strRef>
              <c:f>Juros_us!$G$25</c:f>
              <c:strCache>
                <c:ptCount val="1"/>
                <c:pt idx="0">
                  <c:v>jan/26</c:v>
                </c:pt>
              </c:strCache>
            </c:strRef>
          </c:tx>
          <c:spPr>
            <a:ln w="28575">
              <a:solidFill>
                <a:srgbClr val="64C832"/>
              </a:solidFill>
              <a:prstDash val="dash"/>
            </a:ln>
          </c:spPr>
          <c:marker>
            <c:symbol val="none"/>
          </c:marker>
          <c:dLbls>
            <c:dLbl>
              <c:idx val="6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C273-432B-ADD4-670F1C723F7C}"/>
                </c:ext>
              </c:extLst>
            </c:dLbl>
            <c:spPr>
              <a:solidFill>
                <a:srgbClr val="64C832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Juros_us!$D$46:$D$114</c:f>
              <c:numCache>
                <c:formatCode>m/d/yyyy</c:formatCode>
                <c:ptCount val="69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44407</c:v>
                </c:pt>
                <c:pt idx="4">
                  <c:v>44439</c:v>
                </c:pt>
                <c:pt idx="5">
                  <c:v>44469</c:v>
                </c:pt>
                <c:pt idx="6">
                  <c:v>44498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44680</c:v>
                </c:pt>
                <c:pt idx="13">
                  <c:v>44712</c:v>
                </c:pt>
                <c:pt idx="14">
                  <c:v>44742</c:v>
                </c:pt>
                <c:pt idx="15">
                  <c:v>44771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44925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45044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45198</c:v>
                </c:pt>
                <c:pt idx="30">
                  <c:v>45230</c:v>
                </c:pt>
                <c:pt idx="31">
                  <c:v>45260</c:v>
                </c:pt>
                <c:pt idx="32">
                  <c:v>45289</c:v>
                </c:pt>
                <c:pt idx="33">
                  <c:v>45322</c:v>
                </c:pt>
                <c:pt idx="34">
                  <c:v>45351</c:v>
                </c:pt>
                <c:pt idx="35">
                  <c:v>45380</c:v>
                </c:pt>
                <c:pt idx="36">
                  <c:v>45412</c:v>
                </c:pt>
                <c:pt idx="37">
                  <c:v>45443</c:v>
                </c:pt>
                <c:pt idx="38">
                  <c:v>45471</c:v>
                </c:pt>
                <c:pt idx="39">
                  <c:v>45504</c:v>
                </c:pt>
                <c:pt idx="40">
                  <c:v>45534</c:v>
                </c:pt>
                <c:pt idx="41">
                  <c:v>45565</c:v>
                </c:pt>
                <c:pt idx="42">
                  <c:v>45596</c:v>
                </c:pt>
                <c:pt idx="43">
                  <c:v>45625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45807</c:v>
                </c:pt>
                <c:pt idx="50">
                  <c:v>45838</c:v>
                </c:pt>
                <c:pt idx="51">
                  <c:v>45869</c:v>
                </c:pt>
                <c:pt idx="52">
                  <c:v>45898</c:v>
                </c:pt>
                <c:pt idx="53">
                  <c:v>45930</c:v>
                </c:pt>
                <c:pt idx="54">
                  <c:v>45961</c:v>
                </c:pt>
                <c:pt idx="55">
                  <c:v>45989</c:v>
                </c:pt>
                <c:pt idx="56">
                  <c:v>46022</c:v>
                </c:pt>
                <c:pt idx="57">
                  <c:v>46052</c:v>
                </c:pt>
                <c:pt idx="58">
                  <c:v>46080</c:v>
                </c:pt>
                <c:pt idx="59">
                  <c:v>46112</c:v>
                </c:pt>
                <c:pt idx="60">
                  <c:v>46142</c:v>
                </c:pt>
                <c:pt idx="61">
                  <c:v>46172</c:v>
                </c:pt>
                <c:pt idx="62">
                  <c:v>46203</c:v>
                </c:pt>
                <c:pt idx="63">
                  <c:v>46233</c:v>
                </c:pt>
                <c:pt idx="64">
                  <c:v>46264</c:v>
                </c:pt>
                <c:pt idx="65">
                  <c:v>46295</c:v>
                </c:pt>
                <c:pt idx="66">
                  <c:v>46325</c:v>
                </c:pt>
                <c:pt idx="67">
                  <c:v>46356</c:v>
                </c:pt>
                <c:pt idx="68">
                  <c:v>46386</c:v>
                </c:pt>
              </c:numCache>
            </c:numRef>
          </c:cat>
          <c:val>
            <c:numRef>
              <c:f>Juros_us!$G$46:$G$114</c:f>
              <c:numCache>
                <c:formatCode>General</c:formatCode>
                <c:ptCount val="69"/>
                <c:pt idx="59" formatCode="0.00">
                  <c:v>3.5</c:v>
                </c:pt>
                <c:pt idx="60" formatCode="0.00">
                  <c:v>3.5</c:v>
                </c:pt>
                <c:pt idx="61" formatCode="0.00">
                  <c:v>3.5</c:v>
                </c:pt>
                <c:pt idx="62" formatCode="0.00">
                  <c:v>3.25</c:v>
                </c:pt>
                <c:pt idx="63" formatCode="0.00">
                  <c:v>3.25</c:v>
                </c:pt>
                <c:pt idx="64" formatCode="0.00">
                  <c:v>3.25</c:v>
                </c:pt>
                <c:pt idx="65" formatCode="0.00">
                  <c:v>3</c:v>
                </c:pt>
                <c:pt idx="66" formatCode="0.00">
                  <c:v>3</c:v>
                </c:pt>
                <c:pt idx="67" formatCode="0.00">
                  <c:v>3</c:v>
                </c:pt>
                <c:pt idx="68" formatCode="0.0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C-C273-432B-ADD4-670F1C723F7C}"/>
            </c:ext>
          </c:extLst>
        </c:ser>
        <c:ser>
          <c:idx val="0"/>
          <c:order val="2"/>
          <c:tx>
            <c:strRef>
              <c:f>Juros_us!$F$25</c:f>
              <c:strCache>
                <c:ptCount val="1"/>
                <c:pt idx="0">
                  <c:v>abr/26</c:v>
                </c:pt>
              </c:strCache>
            </c:strRef>
          </c:tx>
          <c:spPr>
            <a:ln w="28575">
              <a:solidFill>
                <a:srgbClr val="0A4B1E"/>
              </a:solidFill>
              <a:prstDash val="sysDot"/>
            </a:ln>
          </c:spPr>
          <c:marker>
            <c:symbol val="none"/>
          </c:marker>
          <c:dLbls>
            <c:dLbl>
              <c:idx val="6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C273-432B-ADD4-670F1C723F7C}"/>
                </c:ext>
              </c:extLst>
            </c:dLbl>
            <c:spPr>
              <a:solidFill>
                <a:srgbClr val="0A4B1E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Juros_us!$D$46:$D$114</c:f>
              <c:numCache>
                <c:formatCode>m/d/yyyy</c:formatCode>
                <c:ptCount val="69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44407</c:v>
                </c:pt>
                <c:pt idx="4">
                  <c:v>44439</c:v>
                </c:pt>
                <c:pt idx="5">
                  <c:v>44469</c:v>
                </c:pt>
                <c:pt idx="6">
                  <c:v>44498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44680</c:v>
                </c:pt>
                <c:pt idx="13">
                  <c:v>44712</c:v>
                </c:pt>
                <c:pt idx="14">
                  <c:v>44742</c:v>
                </c:pt>
                <c:pt idx="15">
                  <c:v>44771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44925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45044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45198</c:v>
                </c:pt>
                <c:pt idx="30">
                  <c:v>45230</c:v>
                </c:pt>
                <c:pt idx="31">
                  <c:v>45260</c:v>
                </c:pt>
                <c:pt idx="32">
                  <c:v>45289</c:v>
                </c:pt>
                <c:pt idx="33">
                  <c:v>45322</c:v>
                </c:pt>
                <c:pt idx="34">
                  <c:v>45351</c:v>
                </c:pt>
                <c:pt idx="35">
                  <c:v>45380</c:v>
                </c:pt>
                <c:pt idx="36">
                  <c:v>45412</c:v>
                </c:pt>
                <c:pt idx="37">
                  <c:v>45443</c:v>
                </c:pt>
                <c:pt idx="38">
                  <c:v>45471</c:v>
                </c:pt>
                <c:pt idx="39">
                  <c:v>45504</c:v>
                </c:pt>
                <c:pt idx="40">
                  <c:v>45534</c:v>
                </c:pt>
                <c:pt idx="41">
                  <c:v>45565</c:v>
                </c:pt>
                <c:pt idx="42">
                  <c:v>45596</c:v>
                </c:pt>
                <c:pt idx="43">
                  <c:v>45625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45807</c:v>
                </c:pt>
                <c:pt idx="50">
                  <c:v>45838</c:v>
                </c:pt>
                <c:pt idx="51">
                  <c:v>45869</c:v>
                </c:pt>
                <c:pt idx="52">
                  <c:v>45898</c:v>
                </c:pt>
                <c:pt idx="53">
                  <c:v>45930</c:v>
                </c:pt>
                <c:pt idx="54">
                  <c:v>45961</c:v>
                </c:pt>
                <c:pt idx="55">
                  <c:v>45989</c:v>
                </c:pt>
                <c:pt idx="56">
                  <c:v>46022</c:v>
                </c:pt>
                <c:pt idx="57">
                  <c:v>46052</c:v>
                </c:pt>
                <c:pt idx="58">
                  <c:v>46080</c:v>
                </c:pt>
                <c:pt idx="59">
                  <c:v>46112</c:v>
                </c:pt>
                <c:pt idx="60">
                  <c:v>46142</c:v>
                </c:pt>
                <c:pt idx="61">
                  <c:v>46172</c:v>
                </c:pt>
                <c:pt idx="62">
                  <c:v>46203</c:v>
                </c:pt>
                <c:pt idx="63">
                  <c:v>46233</c:v>
                </c:pt>
                <c:pt idx="64">
                  <c:v>46264</c:v>
                </c:pt>
                <c:pt idx="65">
                  <c:v>46295</c:v>
                </c:pt>
                <c:pt idx="66">
                  <c:v>46325</c:v>
                </c:pt>
                <c:pt idx="67">
                  <c:v>46356</c:v>
                </c:pt>
                <c:pt idx="68">
                  <c:v>46386</c:v>
                </c:pt>
              </c:numCache>
            </c:numRef>
          </c:cat>
          <c:val>
            <c:numRef>
              <c:f>Juros_us!$F$46:$F$114</c:f>
              <c:numCache>
                <c:formatCode>General</c:formatCode>
                <c:ptCount val="69"/>
                <c:pt idx="59" formatCode="0.00">
                  <c:v>3.5</c:v>
                </c:pt>
                <c:pt idx="60" formatCode="0.00">
                  <c:v>3.5</c:v>
                </c:pt>
                <c:pt idx="61" formatCode="0.00">
                  <c:v>3.5</c:v>
                </c:pt>
                <c:pt idx="62" formatCode="0.00">
                  <c:v>3.5</c:v>
                </c:pt>
                <c:pt idx="63" formatCode="0.00">
                  <c:v>3.5</c:v>
                </c:pt>
                <c:pt idx="64" formatCode="0.00">
                  <c:v>3.5</c:v>
                </c:pt>
                <c:pt idx="65" formatCode="0.00">
                  <c:v>3.5</c:v>
                </c:pt>
                <c:pt idx="66" formatCode="0.00">
                  <c:v>3.5</c:v>
                </c:pt>
                <c:pt idx="67" formatCode="0.00">
                  <c:v>3.5</c:v>
                </c:pt>
                <c:pt idx="68" formatCode="0.00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E-C273-432B-ADD4-670F1C723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3074752"/>
        <c:axId val="1513076416"/>
      </c:lineChart>
      <c:dateAx>
        <c:axId val="1513074752"/>
        <c:scaling>
          <c:orientation val="minMax"/>
        </c:scaling>
        <c:delete val="0"/>
        <c:axPos val="b"/>
        <c:numFmt formatCode="[$-416]mmm/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pt-BR"/>
          </a:p>
        </c:txPr>
        <c:crossAx val="1513076416"/>
        <c:crosses val="autoZero"/>
        <c:auto val="1"/>
        <c:lblOffset val="100"/>
        <c:baseTimeUnit val="months"/>
        <c:majorUnit val="4"/>
        <c:majorTimeUnit val="months"/>
      </c:dateAx>
      <c:valAx>
        <c:axId val="1513076416"/>
        <c:scaling>
          <c:orientation val="minMax"/>
          <c:max val="5.5"/>
          <c:min val="0"/>
        </c:scaling>
        <c:delete val="0"/>
        <c:axPos val="l"/>
        <c:numFmt formatCode="#,##0.0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vert="horz"/>
          <a:lstStyle/>
          <a:p>
            <a:pPr algn="ctr">
              <a:defRPr/>
            </a:pPr>
            <a:endParaRPr lang="pt-BR"/>
          </a:p>
        </c:txPr>
        <c:crossAx val="151307475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595959"/>
          </a:solidFill>
          <a:latin typeface="Exo 2.0 Light" panose="00000400000000000000" pitchFamily="50" charset="0"/>
        </a:defRPr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20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r>
              <a:rPr lang="pt-BR" sz="20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rPr>
              <a:t>Diferencial de juros Brasil vs resto do mundo</a:t>
            </a:r>
          </a:p>
        </c:rich>
      </c:tx>
      <c:layout>
        <c:manualLayout>
          <c:xMode val="edge"/>
          <c:yMode val="edge"/>
          <c:x val="0.20708383838383843"/>
          <c:y val="1.62124999999999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pt-BR" sz="2000" b="0" i="0" u="none" strike="noStrike" kern="1200" spc="0" baseline="0">
              <a:solidFill>
                <a:schemeClr val="bg2">
                  <a:lumMod val="2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BIData!$A$12</c:f>
              <c:strCache>
                <c:ptCount val="1"/>
                <c:pt idx="0">
                  <c:v>EUA</c:v>
                </c:pt>
              </c:strCache>
            </c:strRef>
          </c:tx>
          <c:spPr>
            <a:solidFill>
              <a:srgbClr val="196B24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BIData!$K$17:$L$17</c:f>
              <c:numCache>
                <c:formatCode>[$-416]mmm\-yy;@</c:formatCode>
                <c:ptCount val="2"/>
                <c:pt idx="0">
                  <c:v>46087</c:v>
                </c:pt>
                <c:pt idx="1">
                  <c:v>46119</c:v>
                </c:pt>
              </c:numCache>
            </c:numRef>
          </c:cat>
          <c:val>
            <c:numRef>
              <c:f>BIData!$K$13:$L$13</c:f>
              <c:numCache>
                <c:formatCode>_(* #,##0.00_);_(* \(#,##0.00\);_(* "-"??_);_(@_)</c:formatCode>
                <c:ptCount val="2"/>
                <c:pt idx="0">
                  <c:v>11</c:v>
                </c:pt>
                <c:pt idx="1">
                  <c:v>10.75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E-423A-AE5D-D77008DFC036}"/>
            </c:ext>
          </c:extLst>
        </c:ser>
        <c:ser>
          <c:idx val="1"/>
          <c:order val="1"/>
          <c:tx>
            <c:strRef>
              <c:f>BIData!$A$7</c:f>
              <c:strCache>
                <c:ptCount val="1"/>
                <c:pt idx="0">
                  <c:v>Emerg</c:v>
                </c:pt>
              </c:strCache>
            </c:strRef>
          </c:tx>
          <c:spPr>
            <a:solidFill>
              <a:srgbClr val="64C832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BIData!$K$17:$L$17</c:f>
              <c:numCache>
                <c:formatCode>[$-416]mmm\-yy;@</c:formatCode>
                <c:ptCount val="2"/>
                <c:pt idx="0">
                  <c:v>46087</c:v>
                </c:pt>
                <c:pt idx="1">
                  <c:v>46119</c:v>
                </c:pt>
              </c:numCache>
            </c:numRef>
          </c:cat>
          <c:val>
            <c:numRef>
              <c:f>BIData!$K$10:$L$10</c:f>
              <c:numCache>
                <c:formatCode>0.00</c:formatCode>
                <c:ptCount val="2"/>
                <c:pt idx="0">
                  <c:v>7.6875</c:v>
                </c:pt>
                <c:pt idx="1">
                  <c:v>7.1875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9E-423A-AE5D-D77008DFC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404575"/>
        <c:axId val="1817411775"/>
      </c:barChart>
      <c:catAx>
        <c:axId val="1817404575"/>
        <c:scaling>
          <c:orientation val="minMax"/>
        </c:scaling>
        <c:delete val="0"/>
        <c:axPos val="b"/>
        <c:numFmt formatCode="[$-416]mmm\-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17411775"/>
        <c:crosses val="autoZero"/>
        <c:auto val="0"/>
        <c:lblAlgn val="ctr"/>
        <c:lblOffset val="100"/>
        <c:tickLblSkip val="1"/>
        <c:noMultiLvlLbl val="0"/>
      </c:catAx>
      <c:valAx>
        <c:axId val="1817411775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1740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84484848484848"/>
          <c:y val="8.7802469135802474E-2"/>
          <c:w val="0.21365845959595958"/>
          <c:h val="4.9012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2000" b="0" i="0" strike="noStrike" kern="1200" spc="0" baseline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r>
              <a:rPr lang="pt-BR" sz="2000" b="0" i="0" u="none" strike="noStrike" kern="1200" spc="0" baseline="0" dirty="0">
                <a:solidFill>
                  <a:schemeClr val="bg2">
                    <a:lumMod val="25000"/>
                  </a:schemeClr>
                </a:solidFill>
                <a:latin typeface="Exo 2" pitchFamily="2" charset="0"/>
              </a:rPr>
              <a:t>Saldos de Crédito do Sistema Financeiro </a:t>
            </a:r>
            <a:br>
              <a:rPr lang="pt-BR" sz="2000" b="0" i="0" u="none" strike="noStrike" kern="1200" spc="0" baseline="0" dirty="0">
                <a:solidFill>
                  <a:schemeClr val="bg2">
                    <a:lumMod val="25000"/>
                  </a:schemeClr>
                </a:solidFill>
                <a:latin typeface="Exo 2" pitchFamily="2" charset="0"/>
              </a:rPr>
            </a:br>
            <a:r>
              <a:rPr lang="pt-BR" sz="2000" b="0" i="0" u="none" strike="noStrike" kern="1200" spc="0" baseline="0" dirty="0">
                <a:solidFill>
                  <a:schemeClr val="bg2">
                    <a:lumMod val="25000"/>
                  </a:schemeClr>
                </a:solidFill>
                <a:latin typeface="Exo 2" pitchFamily="2" charset="0"/>
              </a:rPr>
              <a:t>(var. % 12 meses)</a:t>
            </a:r>
          </a:p>
        </c:rich>
      </c:tx>
      <c:overlay val="0"/>
      <c:spPr>
        <a:noFill/>
        <a:ln>
          <a:noFill/>
          <a:prstDash val="solid"/>
        </a:ln>
      </c:spPr>
    </c:title>
    <c:autoTitleDeleted val="0"/>
    <c:plotArea>
      <c:layout>
        <c:manualLayout>
          <c:layoutTarget val="inner"/>
          <c:xMode val="edge"/>
          <c:yMode val="edge"/>
          <c:x val="8.481609700600598E-2"/>
          <c:y val="0.1904730698532382"/>
          <c:w val="0.83903020680061913"/>
          <c:h val="0.68329420022903509"/>
        </c:manualLayout>
      </c:layout>
      <c:lineChart>
        <c:grouping val="standard"/>
        <c:varyColors val="0"/>
        <c:ser>
          <c:idx val="0"/>
          <c:order val="0"/>
          <c:tx>
            <c:strRef>
              <c:f>aux!$E$1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9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9E-405E-93C1-97DF313243EF}"/>
                </c:ext>
              </c:extLst>
            </c:dLbl>
            <c:dLbl>
              <c:idx val="99"/>
              <c:layout>
                <c:manualLayout>
                  <c:x val="4.4665015897697655E-3"/>
                  <c:y val="-3.3282265584093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9E-405E-93C1-97DF313243EF}"/>
                </c:ext>
              </c:extLst>
            </c:dLbl>
            <c:numFmt formatCode="#,##0.0" sourceLinked="0"/>
            <c:spPr>
              <a:noFill/>
              <a:ln>
                <a:noFill/>
                <a:prstDash val="solid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B050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aux!$A$14:$A$500</c:f>
              <c:numCache>
                <c:formatCode>yyyy\-mm\-dd\ hh:mm:ss</c:formatCode>
                <c:ptCount val="48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  <c:pt idx="57">
                  <c:v>44835</c:v>
                </c:pt>
                <c:pt idx="58">
                  <c:v>44866</c:v>
                </c:pt>
                <c:pt idx="59">
                  <c:v>44896</c:v>
                </c:pt>
                <c:pt idx="60">
                  <c:v>44927</c:v>
                </c:pt>
                <c:pt idx="61">
                  <c:v>44958</c:v>
                </c:pt>
                <c:pt idx="62">
                  <c:v>44986</c:v>
                </c:pt>
                <c:pt idx="63">
                  <c:v>45017</c:v>
                </c:pt>
                <c:pt idx="64">
                  <c:v>45047</c:v>
                </c:pt>
                <c:pt idx="65">
                  <c:v>45078</c:v>
                </c:pt>
                <c:pt idx="66">
                  <c:v>45108</c:v>
                </c:pt>
                <c:pt idx="67">
                  <c:v>45139</c:v>
                </c:pt>
                <c:pt idx="68">
                  <c:v>45170</c:v>
                </c:pt>
                <c:pt idx="69">
                  <c:v>45200</c:v>
                </c:pt>
                <c:pt idx="70">
                  <c:v>45231</c:v>
                </c:pt>
                <c:pt idx="71">
                  <c:v>45261</c:v>
                </c:pt>
                <c:pt idx="72">
                  <c:v>45292</c:v>
                </c:pt>
                <c:pt idx="73">
                  <c:v>45323</c:v>
                </c:pt>
                <c:pt idx="74">
                  <c:v>45352</c:v>
                </c:pt>
                <c:pt idx="75">
                  <c:v>45383</c:v>
                </c:pt>
                <c:pt idx="76">
                  <c:v>45413</c:v>
                </c:pt>
                <c:pt idx="77">
                  <c:v>45444</c:v>
                </c:pt>
                <c:pt idx="78">
                  <c:v>45474</c:v>
                </c:pt>
                <c:pt idx="79">
                  <c:v>45505</c:v>
                </c:pt>
                <c:pt idx="80">
                  <c:v>45536</c:v>
                </c:pt>
                <c:pt idx="81">
                  <c:v>45566</c:v>
                </c:pt>
                <c:pt idx="82">
                  <c:v>45597</c:v>
                </c:pt>
                <c:pt idx="83">
                  <c:v>45627</c:v>
                </c:pt>
                <c:pt idx="84">
                  <c:v>45658</c:v>
                </c:pt>
                <c:pt idx="85">
                  <c:v>45689</c:v>
                </c:pt>
                <c:pt idx="86">
                  <c:v>45717</c:v>
                </c:pt>
                <c:pt idx="87">
                  <c:v>45748</c:v>
                </c:pt>
                <c:pt idx="88">
                  <c:v>45778</c:v>
                </c:pt>
                <c:pt idx="89">
                  <c:v>45809</c:v>
                </c:pt>
                <c:pt idx="90">
                  <c:v>45839</c:v>
                </c:pt>
                <c:pt idx="91">
                  <c:v>45870</c:v>
                </c:pt>
                <c:pt idx="92">
                  <c:v>45901</c:v>
                </c:pt>
                <c:pt idx="93">
                  <c:v>45931</c:v>
                </c:pt>
                <c:pt idx="94">
                  <c:v>45962</c:v>
                </c:pt>
                <c:pt idx="95">
                  <c:v>45992</c:v>
                </c:pt>
                <c:pt idx="96">
                  <c:v>46023</c:v>
                </c:pt>
                <c:pt idx="97">
                  <c:v>46054</c:v>
                </c:pt>
                <c:pt idx="98">
                  <c:v>46082</c:v>
                </c:pt>
                <c:pt idx="99">
                  <c:v>46113</c:v>
                </c:pt>
              </c:numCache>
            </c:numRef>
          </c:cat>
          <c:val>
            <c:numRef>
              <c:f>aux!$E$14:$E$500</c:f>
              <c:numCache>
                <c:formatCode>General</c:formatCode>
                <c:ptCount val="487"/>
                <c:pt idx="0">
                  <c:v>-2.85</c:v>
                </c:pt>
                <c:pt idx="1">
                  <c:v>-3.1</c:v>
                </c:pt>
                <c:pt idx="2">
                  <c:v>-3.39</c:v>
                </c:pt>
                <c:pt idx="3">
                  <c:v>-3.57</c:v>
                </c:pt>
                <c:pt idx="4">
                  <c:v>-3.52</c:v>
                </c:pt>
                <c:pt idx="5">
                  <c:v>-3.68</c:v>
                </c:pt>
                <c:pt idx="6">
                  <c:v>-2.95</c:v>
                </c:pt>
                <c:pt idx="7">
                  <c:v>-2.15</c:v>
                </c:pt>
                <c:pt idx="8">
                  <c:v>-1.87</c:v>
                </c:pt>
                <c:pt idx="9">
                  <c:v>-2.2799999999999998</c:v>
                </c:pt>
                <c:pt idx="10">
                  <c:v>-1.79</c:v>
                </c:pt>
                <c:pt idx="11">
                  <c:v>-0.9</c:v>
                </c:pt>
                <c:pt idx="12">
                  <c:v>-1.03</c:v>
                </c:pt>
                <c:pt idx="13">
                  <c:v>-0.65</c:v>
                </c:pt>
                <c:pt idx="14">
                  <c:v>-0.51</c:v>
                </c:pt>
                <c:pt idx="15">
                  <c:v>-0.9</c:v>
                </c:pt>
                <c:pt idx="16">
                  <c:v>-1.37</c:v>
                </c:pt>
                <c:pt idx="17">
                  <c:v>-2.2200000000000002</c:v>
                </c:pt>
                <c:pt idx="18">
                  <c:v>-2.58</c:v>
                </c:pt>
                <c:pt idx="19">
                  <c:v>-2.48</c:v>
                </c:pt>
                <c:pt idx="20">
                  <c:v>-2.34</c:v>
                </c:pt>
                <c:pt idx="21">
                  <c:v>-1.69</c:v>
                </c:pt>
                <c:pt idx="22">
                  <c:v>-1.56</c:v>
                </c:pt>
                <c:pt idx="23">
                  <c:v>-2.2999999999999998</c:v>
                </c:pt>
                <c:pt idx="24">
                  <c:v>-1.51</c:v>
                </c:pt>
                <c:pt idx="25">
                  <c:v>-1.56</c:v>
                </c:pt>
                <c:pt idx="26">
                  <c:v>-0.89</c:v>
                </c:pt>
                <c:pt idx="27">
                  <c:v>0.25</c:v>
                </c:pt>
                <c:pt idx="28">
                  <c:v>1.3</c:v>
                </c:pt>
                <c:pt idx="29">
                  <c:v>3.19</c:v>
                </c:pt>
                <c:pt idx="30">
                  <c:v>5.61</c:v>
                </c:pt>
                <c:pt idx="31">
                  <c:v>8.25</c:v>
                </c:pt>
                <c:pt idx="32">
                  <c:v>11.22</c:v>
                </c:pt>
                <c:pt idx="33">
                  <c:v>12.87</c:v>
                </c:pt>
                <c:pt idx="34">
                  <c:v>14.3</c:v>
                </c:pt>
                <c:pt idx="35">
                  <c:v>16.149999999999999</c:v>
                </c:pt>
                <c:pt idx="36">
                  <c:v>16.43</c:v>
                </c:pt>
                <c:pt idx="37">
                  <c:v>16.88</c:v>
                </c:pt>
                <c:pt idx="38">
                  <c:v>17.11</c:v>
                </c:pt>
                <c:pt idx="39">
                  <c:v>16.66</c:v>
                </c:pt>
                <c:pt idx="40">
                  <c:v>16.53</c:v>
                </c:pt>
                <c:pt idx="41">
                  <c:v>15.8</c:v>
                </c:pt>
                <c:pt idx="42">
                  <c:v>15.98</c:v>
                </c:pt>
                <c:pt idx="43">
                  <c:v>14.25</c:v>
                </c:pt>
                <c:pt idx="44">
                  <c:v>12.78</c:v>
                </c:pt>
                <c:pt idx="45">
                  <c:v>12.16</c:v>
                </c:pt>
                <c:pt idx="46">
                  <c:v>11.23</c:v>
                </c:pt>
                <c:pt idx="47">
                  <c:v>10.93</c:v>
                </c:pt>
                <c:pt idx="48">
                  <c:v>10.98</c:v>
                </c:pt>
                <c:pt idx="49">
                  <c:v>11.11</c:v>
                </c:pt>
                <c:pt idx="50">
                  <c:v>10.97</c:v>
                </c:pt>
                <c:pt idx="51">
                  <c:v>10.42</c:v>
                </c:pt>
                <c:pt idx="52">
                  <c:v>10.79</c:v>
                </c:pt>
                <c:pt idx="53">
                  <c:v>12.03</c:v>
                </c:pt>
                <c:pt idx="54">
                  <c:v>11.13</c:v>
                </c:pt>
                <c:pt idx="55">
                  <c:v>11.76</c:v>
                </c:pt>
                <c:pt idx="56">
                  <c:v>12.44</c:v>
                </c:pt>
                <c:pt idx="57">
                  <c:v>12.79</c:v>
                </c:pt>
                <c:pt idx="58">
                  <c:v>13.54</c:v>
                </c:pt>
                <c:pt idx="59">
                  <c:v>13.95</c:v>
                </c:pt>
                <c:pt idx="60">
                  <c:v>14.23</c:v>
                </c:pt>
                <c:pt idx="61">
                  <c:v>14.35</c:v>
                </c:pt>
                <c:pt idx="62">
                  <c:v>14.44</c:v>
                </c:pt>
                <c:pt idx="63">
                  <c:v>14.92</c:v>
                </c:pt>
                <c:pt idx="64">
                  <c:v>14.56</c:v>
                </c:pt>
                <c:pt idx="65">
                  <c:v>13.6</c:v>
                </c:pt>
                <c:pt idx="66">
                  <c:v>13.42</c:v>
                </c:pt>
                <c:pt idx="67">
                  <c:v>13.66</c:v>
                </c:pt>
                <c:pt idx="68">
                  <c:v>12.65</c:v>
                </c:pt>
                <c:pt idx="69">
                  <c:v>12.53</c:v>
                </c:pt>
                <c:pt idx="70">
                  <c:v>12.29</c:v>
                </c:pt>
                <c:pt idx="71">
                  <c:v>11.94</c:v>
                </c:pt>
                <c:pt idx="72">
                  <c:v>12</c:v>
                </c:pt>
                <c:pt idx="73">
                  <c:v>11.88</c:v>
                </c:pt>
                <c:pt idx="74">
                  <c:v>12</c:v>
                </c:pt>
                <c:pt idx="75">
                  <c:v>12.38</c:v>
                </c:pt>
                <c:pt idx="76">
                  <c:v>12.75</c:v>
                </c:pt>
                <c:pt idx="77">
                  <c:v>13.11</c:v>
                </c:pt>
                <c:pt idx="78">
                  <c:v>12.79</c:v>
                </c:pt>
                <c:pt idx="79">
                  <c:v>11.73</c:v>
                </c:pt>
                <c:pt idx="80">
                  <c:v>11.48</c:v>
                </c:pt>
                <c:pt idx="81">
                  <c:v>11.71</c:v>
                </c:pt>
                <c:pt idx="82">
                  <c:v>11.7</c:v>
                </c:pt>
                <c:pt idx="83">
                  <c:v>11.91</c:v>
                </c:pt>
                <c:pt idx="84">
                  <c:v>12.12</c:v>
                </c:pt>
                <c:pt idx="85">
                  <c:v>12.73</c:v>
                </c:pt>
                <c:pt idx="86">
                  <c:v>12.49</c:v>
                </c:pt>
                <c:pt idx="87">
                  <c:v>13.03</c:v>
                </c:pt>
                <c:pt idx="88">
                  <c:v>12.55</c:v>
                </c:pt>
                <c:pt idx="89">
                  <c:v>12.63</c:v>
                </c:pt>
                <c:pt idx="90">
                  <c:v>12.78</c:v>
                </c:pt>
                <c:pt idx="91">
                  <c:v>12.14</c:v>
                </c:pt>
                <c:pt idx="92">
                  <c:v>12.5</c:v>
                </c:pt>
                <c:pt idx="93">
                  <c:v>12.28</c:v>
                </c:pt>
                <c:pt idx="94">
                  <c:v>12.16</c:v>
                </c:pt>
                <c:pt idx="95">
                  <c:v>12.61</c:v>
                </c:pt>
                <c:pt idx="96">
                  <c:v>12.63</c:v>
                </c:pt>
                <c:pt idx="97">
                  <c:v>12.33</c:v>
                </c:pt>
                <c:pt idx="98">
                  <c:v>12.32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9E-405E-93C1-97DF313243EF}"/>
            </c:ext>
          </c:extLst>
        </c:ser>
        <c:ser>
          <c:idx val="1"/>
          <c:order val="1"/>
          <c:tx>
            <c:strRef>
              <c:f>aux!$B$1</c:f>
              <c:strCache>
                <c:ptCount val="1"/>
                <c:pt idx="0">
                  <c:v>Crédito Livre</c:v>
                </c:pt>
              </c:strCache>
            </c:strRef>
          </c:tx>
          <c:spPr>
            <a:ln w="28575" cap="rnd">
              <a:solidFill>
                <a:srgbClr val="196B24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9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9E-405E-93C1-97DF313243EF}"/>
                </c:ext>
              </c:extLst>
            </c:dLbl>
            <c:numFmt formatCode="#,##0.0" sourceLinked="0"/>
            <c:spPr>
              <a:noFill/>
              <a:ln>
                <a:noFill/>
                <a:prstDash val="solid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196B24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aux!$A$14:$A$500</c:f>
              <c:numCache>
                <c:formatCode>yyyy\-mm\-dd\ hh:mm:ss</c:formatCode>
                <c:ptCount val="48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  <c:pt idx="57">
                  <c:v>44835</c:v>
                </c:pt>
                <c:pt idx="58">
                  <c:v>44866</c:v>
                </c:pt>
                <c:pt idx="59">
                  <c:v>44896</c:v>
                </c:pt>
                <c:pt idx="60">
                  <c:v>44927</c:v>
                </c:pt>
                <c:pt idx="61">
                  <c:v>44958</c:v>
                </c:pt>
                <c:pt idx="62">
                  <c:v>44986</c:v>
                </c:pt>
                <c:pt idx="63">
                  <c:v>45017</c:v>
                </c:pt>
                <c:pt idx="64">
                  <c:v>45047</c:v>
                </c:pt>
                <c:pt idx="65">
                  <c:v>45078</c:v>
                </c:pt>
                <c:pt idx="66">
                  <c:v>45108</c:v>
                </c:pt>
                <c:pt idx="67">
                  <c:v>45139</c:v>
                </c:pt>
                <c:pt idx="68">
                  <c:v>45170</c:v>
                </c:pt>
                <c:pt idx="69">
                  <c:v>45200</c:v>
                </c:pt>
                <c:pt idx="70">
                  <c:v>45231</c:v>
                </c:pt>
                <c:pt idx="71">
                  <c:v>45261</c:v>
                </c:pt>
                <c:pt idx="72">
                  <c:v>45292</c:v>
                </c:pt>
                <c:pt idx="73">
                  <c:v>45323</c:v>
                </c:pt>
                <c:pt idx="74">
                  <c:v>45352</c:v>
                </c:pt>
                <c:pt idx="75">
                  <c:v>45383</c:v>
                </c:pt>
                <c:pt idx="76">
                  <c:v>45413</c:v>
                </c:pt>
                <c:pt idx="77">
                  <c:v>45444</c:v>
                </c:pt>
                <c:pt idx="78">
                  <c:v>45474</c:v>
                </c:pt>
                <c:pt idx="79">
                  <c:v>45505</c:v>
                </c:pt>
                <c:pt idx="80">
                  <c:v>45536</c:v>
                </c:pt>
                <c:pt idx="81">
                  <c:v>45566</c:v>
                </c:pt>
                <c:pt idx="82">
                  <c:v>45597</c:v>
                </c:pt>
                <c:pt idx="83">
                  <c:v>45627</c:v>
                </c:pt>
                <c:pt idx="84">
                  <c:v>45658</c:v>
                </c:pt>
                <c:pt idx="85">
                  <c:v>45689</c:v>
                </c:pt>
                <c:pt idx="86">
                  <c:v>45717</c:v>
                </c:pt>
                <c:pt idx="87">
                  <c:v>45748</c:v>
                </c:pt>
                <c:pt idx="88">
                  <c:v>45778</c:v>
                </c:pt>
                <c:pt idx="89">
                  <c:v>45809</c:v>
                </c:pt>
                <c:pt idx="90">
                  <c:v>45839</c:v>
                </c:pt>
                <c:pt idx="91">
                  <c:v>45870</c:v>
                </c:pt>
                <c:pt idx="92">
                  <c:v>45901</c:v>
                </c:pt>
                <c:pt idx="93">
                  <c:v>45931</c:v>
                </c:pt>
                <c:pt idx="94">
                  <c:v>45962</c:v>
                </c:pt>
                <c:pt idx="95">
                  <c:v>45992</c:v>
                </c:pt>
                <c:pt idx="96">
                  <c:v>46023</c:v>
                </c:pt>
                <c:pt idx="97">
                  <c:v>46054</c:v>
                </c:pt>
                <c:pt idx="98">
                  <c:v>46082</c:v>
                </c:pt>
                <c:pt idx="99">
                  <c:v>46113</c:v>
                </c:pt>
              </c:numCache>
            </c:numRef>
          </c:cat>
          <c:val>
            <c:numRef>
              <c:f>aux!$B$14:$B$500</c:f>
              <c:numCache>
                <c:formatCode>General</c:formatCode>
                <c:ptCount val="487"/>
                <c:pt idx="0">
                  <c:v>2.5299999999999998</c:v>
                </c:pt>
                <c:pt idx="1">
                  <c:v>2.5499999999999998</c:v>
                </c:pt>
                <c:pt idx="2">
                  <c:v>3.66</c:v>
                </c:pt>
                <c:pt idx="3">
                  <c:v>5.0199999999999996</c:v>
                </c:pt>
                <c:pt idx="4">
                  <c:v>6.19</c:v>
                </c:pt>
                <c:pt idx="5">
                  <c:v>6.88</c:v>
                </c:pt>
                <c:pt idx="6">
                  <c:v>7.52</c:v>
                </c:pt>
                <c:pt idx="7">
                  <c:v>8.84</c:v>
                </c:pt>
                <c:pt idx="8">
                  <c:v>9.5500000000000007</c:v>
                </c:pt>
                <c:pt idx="9">
                  <c:v>9.3000000000000007</c:v>
                </c:pt>
                <c:pt idx="10">
                  <c:v>10.220000000000001</c:v>
                </c:pt>
                <c:pt idx="11">
                  <c:v>10.9</c:v>
                </c:pt>
                <c:pt idx="12">
                  <c:v>10.88</c:v>
                </c:pt>
                <c:pt idx="13">
                  <c:v>11.61</c:v>
                </c:pt>
                <c:pt idx="14">
                  <c:v>11.67</c:v>
                </c:pt>
                <c:pt idx="15">
                  <c:v>11.33</c:v>
                </c:pt>
                <c:pt idx="16">
                  <c:v>11.97</c:v>
                </c:pt>
                <c:pt idx="17">
                  <c:v>11.92</c:v>
                </c:pt>
                <c:pt idx="18">
                  <c:v>12.2</c:v>
                </c:pt>
                <c:pt idx="19">
                  <c:v>12.22</c:v>
                </c:pt>
                <c:pt idx="20">
                  <c:v>13.22</c:v>
                </c:pt>
                <c:pt idx="21">
                  <c:v>13.55</c:v>
                </c:pt>
                <c:pt idx="22">
                  <c:v>13.61</c:v>
                </c:pt>
                <c:pt idx="23">
                  <c:v>13.9</c:v>
                </c:pt>
                <c:pt idx="24">
                  <c:v>14.34</c:v>
                </c:pt>
                <c:pt idx="25">
                  <c:v>14.82</c:v>
                </c:pt>
                <c:pt idx="26">
                  <c:v>18.149999999999999</c:v>
                </c:pt>
                <c:pt idx="27">
                  <c:v>17.2</c:v>
                </c:pt>
                <c:pt idx="28">
                  <c:v>15.73</c:v>
                </c:pt>
                <c:pt idx="29">
                  <c:v>14.94</c:v>
                </c:pt>
                <c:pt idx="30">
                  <c:v>15.88</c:v>
                </c:pt>
                <c:pt idx="31">
                  <c:v>15.41</c:v>
                </c:pt>
                <c:pt idx="32">
                  <c:v>15.11</c:v>
                </c:pt>
                <c:pt idx="33">
                  <c:v>16.18</c:v>
                </c:pt>
                <c:pt idx="34">
                  <c:v>16.59</c:v>
                </c:pt>
                <c:pt idx="35">
                  <c:v>15.3</c:v>
                </c:pt>
                <c:pt idx="36">
                  <c:v>15.57</c:v>
                </c:pt>
                <c:pt idx="37">
                  <c:v>15.49</c:v>
                </c:pt>
                <c:pt idx="38">
                  <c:v>12.83</c:v>
                </c:pt>
                <c:pt idx="39">
                  <c:v>14.07</c:v>
                </c:pt>
                <c:pt idx="40">
                  <c:v>15.82</c:v>
                </c:pt>
                <c:pt idx="41">
                  <c:v>16.600000000000001</c:v>
                </c:pt>
                <c:pt idx="42">
                  <c:v>16.579999999999998</c:v>
                </c:pt>
                <c:pt idx="43">
                  <c:v>17.440000000000001</c:v>
                </c:pt>
                <c:pt idx="44">
                  <c:v>18.7</c:v>
                </c:pt>
                <c:pt idx="45">
                  <c:v>19.329999999999998</c:v>
                </c:pt>
                <c:pt idx="46">
                  <c:v>19.73</c:v>
                </c:pt>
                <c:pt idx="47">
                  <c:v>20.420000000000002</c:v>
                </c:pt>
                <c:pt idx="48">
                  <c:v>20.54</c:v>
                </c:pt>
                <c:pt idx="49">
                  <c:v>20.96</c:v>
                </c:pt>
                <c:pt idx="50">
                  <c:v>20.79</c:v>
                </c:pt>
                <c:pt idx="51">
                  <c:v>21.79</c:v>
                </c:pt>
                <c:pt idx="52">
                  <c:v>21.39</c:v>
                </c:pt>
                <c:pt idx="53">
                  <c:v>21.87</c:v>
                </c:pt>
                <c:pt idx="54">
                  <c:v>21.27</c:v>
                </c:pt>
                <c:pt idx="55">
                  <c:v>20.18</c:v>
                </c:pt>
                <c:pt idx="56">
                  <c:v>18.93</c:v>
                </c:pt>
                <c:pt idx="57">
                  <c:v>17.489999999999998</c:v>
                </c:pt>
                <c:pt idx="58">
                  <c:v>15.78</c:v>
                </c:pt>
                <c:pt idx="59">
                  <c:v>14.87</c:v>
                </c:pt>
                <c:pt idx="60">
                  <c:v>14.95</c:v>
                </c:pt>
                <c:pt idx="61">
                  <c:v>13.04</c:v>
                </c:pt>
                <c:pt idx="62">
                  <c:v>12.19</c:v>
                </c:pt>
                <c:pt idx="63">
                  <c:v>10.45</c:v>
                </c:pt>
                <c:pt idx="64">
                  <c:v>9.5399999999999991</c:v>
                </c:pt>
                <c:pt idx="65">
                  <c:v>8.1300000000000008</c:v>
                </c:pt>
                <c:pt idx="66">
                  <c:v>7.11</c:v>
                </c:pt>
                <c:pt idx="67">
                  <c:v>6.78</c:v>
                </c:pt>
                <c:pt idx="68">
                  <c:v>6.29</c:v>
                </c:pt>
                <c:pt idx="69">
                  <c:v>5.48</c:v>
                </c:pt>
                <c:pt idx="70">
                  <c:v>5.16</c:v>
                </c:pt>
                <c:pt idx="71">
                  <c:v>5.59</c:v>
                </c:pt>
                <c:pt idx="72">
                  <c:v>4.97</c:v>
                </c:pt>
                <c:pt idx="73">
                  <c:v>5.63</c:v>
                </c:pt>
                <c:pt idx="74">
                  <c:v>6.8</c:v>
                </c:pt>
                <c:pt idx="75">
                  <c:v>6.97</c:v>
                </c:pt>
                <c:pt idx="76">
                  <c:v>6.91</c:v>
                </c:pt>
                <c:pt idx="77">
                  <c:v>8.51</c:v>
                </c:pt>
                <c:pt idx="78">
                  <c:v>9.3000000000000007</c:v>
                </c:pt>
                <c:pt idx="79">
                  <c:v>9.64</c:v>
                </c:pt>
                <c:pt idx="80">
                  <c:v>10.119999999999999</c:v>
                </c:pt>
                <c:pt idx="81">
                  <c:v>10.77</c:v>
                </c:pt>
                <c:pt idx="82">
                  <c:v>11.57</c:v>
                </c:pt>
                <c:pt idx="83">
                  <c:v>11.27</c:v>
                </c:pt>
                <c:pt idx="84">
                  <c:v>11.5</c:v>
                </c:pt>
                <c:pt idx="85">
                  <c:v>12.06</c:v>
                </c:pt>
                <c:pt idx="86">
                  <c:v>10.82</c:v>
                </c:pt>
                <c:pt idx="87">
                  <c:v>11.4</c:v>
                </c:pt>
                <c:pt idx="88">
                  <c:v>11.6</c:v>
                </c:pt>
                <c:pt idx="89">
                  <c:v>9.8000000000000007</c:v>
                </c:pt>
                <c:pt idx="90">
                  <c:v>9.7200000000000006</c:v>
                </c:pt>
                <c:pt idx="91">
                  <c:v>9.1300000000000008</c:v>
                </c:pt>
                <c:pt idx="92">
                  <c:v>8.56</c:v>
                </c:pt>
                <c:pt idx="93">
                  <c:v>8.82</c:v>
                </c:pt>
                <c:pt idx="94">
                  <c:v>8.35</c:v>
                </c:pt>
                <c:pt idx="95">
                  <c:v>8.73</c:v>
                </c:pt>
                <c:pt idx="96">
                  <c:v>8.42</c:v>
                </c:pt>
                <c:pt idx="97">
                  <c:v>7.7</c:v>
                </c:pt>
                <c:pt idx="98">
                  <c:v>7.73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9E-405E-93C1-97DF313243EF}"/>
            </c:ext>
          </c:extLst>
        </c:ser>
        <c:ser>
          <c:idx val="2"/>
          <c:order val="2"/>
          <c:tx>
            <c:v>Total</c:v>
          </c:tx>
          <c:spPr>
            <a:ln>
              <a:solidFill>
                <a:srgbClr val="E12556"/>
              </a:solidFill>
              <a:prstDash val="solid"/>
            </a:ln>
          </c:spPr>
          <c:marker>
            <c:symbol val="none"/>
          </c:marker>
          <c:dLbls>
            <c:dLbl>
              <c:idx val="9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9E-405E-93C1-97DF313243EF}"/>
                </c:ext>
              </c:extLst>
            </c:dLbl>
            <c:numFmt formatCode="#,##0.0" sourceLinked="0"/>
            <c:spPr>
              <a:noFill/>
              <a:ln>
                <a:noFill/>
                <a:prstDash val="solid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E12556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aux!$A$14:$A$500</c:f>
              <c:numCache>
                <c:formatCode>yyyy\-mm\-dd\ hh:mm:ss</c:formatCode>
                <c:ptCount val="48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  <c:pt idx="47">
                  <c:v>44531</c:v>
                </c:pt>
                <c:pt idx="48">
                  <c:v>44562</c:v>
                </c:pt>
                <c:pt idx="49">
                  <c:v>44593</c:v>
                </c:pt>
                <c:pt idx="50">
                  <c:v>44621</c:v>
                </c:pt>
                <c:pt idx="51">
                  <c:v>44652</c:v>
                </c:pt>
                <c:pt idx="52">
                  <c:v>44682</c:v>
                </c:pt>
                <c:pt idx="53">
                  <c:v>44713</c:v>
                </c:pt>
                <c:pt idx="54">
                  <c:v>44743</c:v>
                </c:pt>
                <c:pt idx="55">
                  <c:v>44774</c:v>
                </c:pt>
                <c:pt idx="56">
                  <c:v>44805</c:v>
                </c:pt>
                <c:pt idx="57">
                  <c:v>44835</c:v>
                </c:pt>
                <c:pt idx="58">
                  <c:v>44866</c:v>
                </c:pt>
                <c:pt idx="59">
                  <c:v>44896</c:v>
                </c:pt>
                <c:pt idx="60">
                  <c:v>44927</c:v>
                </c:pt>
                <c:pt idx="61">
                  <c:v>44958</c:v>
                </c:pt>
                <c:pt idx="62">
                  <c:v>44986</c:v>
                </c:pt>
                <c:pt idx="63">
                  <c:v>45017</c:v>
                </c:pt>
                <c:pt idx="64">
                  <c:v>45047</c:v>
                </c:pt>
                <c:pt idx="65">
                  <c:v>45078</c:v>
                </c:pt>
                <c:pt idx="66">
                  <c:v>45108</c:v>
                </c:pt>
                <c:pt idx="67">
                  <c:v>45139</c:v>
                </c:pt>
                <c:pt idx="68">
                  <c:v>45170</c:v>
                </c:pt>
                <c:pt idx="69">
                  <c:v>45200</c:v>
                </c:pt>
                <c:pt idx="70">
                  <c:v>45231</c:v>
                </c:pt>
                <c:pt idx="71">
                  <c:v>45261</c:v>
                </c:pt>
                <c:pt idx="72">
                  <c:v>45292</c:v>
                </c:pt>
                <c:pt idx="73">
                  <c:v>45323</c:v>
                </c:pt>
                <c:pt idx="74">
                  <c:v>45352</c:v>
                </c:pt>
                <c:pt idx="75">
                  <c:v>45383</c:v>
                </c:pt>
                <c:pt idx="76">
                  <c:v>45413</c:v>
                </c:pt>
                <c:pt idx="77">
                  <c:v>45444</c:v>
                </c:pt>
                <c:pt idx="78">
                  <c:v>45474</c:v>
                </c:pt>
                <c:pt idx="79">
                  <c:v>45505</c:v>
                </c:pt>
                <c:pt idx="80">
                  <c:v>45536</c:v>
                </c:pt>
                <c:pt idx="81">
                  <c:v>45566</c:v>
                </c:pt>
                <c:pt idx="82">
                  <c:v>45597</c:v>
                </c:pt>
                <c:pt idx="83">
                  <c:v>45627</c:v>
                </c:pt>
                <c:pt idx="84">
                  <c:v>45658</c:v>
                </c:pt>
                <c:pt idx="85">
                  <c:v>45689</c:v>
                </c:pt>
                <c:pt idx="86">
                  <c:v>45717</c:v>
                </c:pt>
                <c:pt idx="87">
                  <c:v>45748</c:v>
                </c:pt>
                <c:pt idx="88">
                  <c:v>45778</c:v>
                </c:pt>
                <c:pt idx="89">
                  <c:v>45809</c:v>
                </c:pt>
                <c:pt idx="90">
                  <c:v>45839</c:v>
                </c:pt>
                <c:pt idx="91">
                  <c:v>45870</c:v>
                </c:pt>
                <c:pt idx="92">
                  <c:v>45901</c:v>
                </c:pt>
                <c:pt idx="93">
                  <c:v>45931</c:v>
                </c:pt>
                <c:pt idx="94">
                  <c:v>45962</c:v>
                </c:pt>
                <c:pt idx="95">
                  <c:v>45992</c:v>
                </c:pt>
                <c:pt idx="96">
                  <c:v>46023</c:v>
                </c:pt>
                <c:pt idx="97">
                  <c:v>46054</c:v>
                </c:pt>
                <c:pt idx="98">
                  <c:v>46082</c:v>
                </c:pt>
                <c:pt idx="99">
                  <c:v>46113</c:v>
                </c:pt>
              </c:numCache>
            </c:numRef>
          </c:cat>
          <c:val>
            <c:numRef>
              <c:f>aux!$F$14:$F$500</c:f>
              <c:numCache>
                <c:formatCode>0.00</c:formatCode>
                <c:ptCount val="487"/>
                <c:pt idx="0">
                  <c:v>0.3707136237256714</c:v>
                </c:pt>
                <c:pt idx="1">
                  <c:v>0.2782071097372496</c:v>
                </c:pt>
                <c:pt idx="2">
                  <c:v>0.64774830351634893</c:v>
                </c:pt>
                <c:pt idx="3">
                  <c:v>1.2055641421947483</c:v>
                </c:pt>
                <c:pt idx="4">
                  <c:v>1.7945544554455406</c:v>
                </c:pt>
                <c:pt idx="5">
                  <c:v>2.0628078817733986</c:v>
                </c:pt>
                <c:pt idx="6">
                  <c:v>2.7605459057072013</c:v>
                </c:pt>
                <c:pt idx="7">
                  <c:v>3.8163201985727646</c:v>
                </c:pt>
                <c:pt idx="8">
                  <c:v>4.3437790878063876</c:v>
                </c:pt>
                <c:pt idx="9">
                  <c:v>4.0569835862496184</c:v>
                </c:pt>
                <c:pt idx="10">
                  <c:v>4.7780517879161488</c:v>
                </c:pt>
                <c:pt idx="11">
                  <c:v>5.652306752215086</c:v>
                </c:pt>
                <c:pt idx="12">
                  <c:v>5.5709449061249527</c:v>
                </c:pt>
                <c:pt idx="13">
                  <c:v>6.0110974106041937</c:v>
                </c:pt>
                <c:pt idx="14">
                  <c:v>6.19062212687711</c:v>
                </c:pt>
                <c:pt idx="15">
                  <c:v>5.8338423946243223</c:v>
                </c:pt>
                <c:pt idx="16">
                  <c:v>5.9574468085106469</c:v>
                </c:pt>
                <c:pt idx="17">
                  <c:v>5.5505279034690824</c:v>
                </c:pt>
                <c:pt idx="18">
                  <c:v>5.4935104135224844</c:v>
                </c:pt>
                <c:pt idx="19">
                  <c:v>5.5887627017334074</c:v>
                </c:pt>
                <c:pt idx="20">
                  <c:v>6.0660124888492373</c:v>
                </c:pt>
                <c:pt idx="21">
                  <c:v>6.5476190476190466</c:v>
                </c:pt>
                <c:pt idx="22">
                  <c:v>6.6490144160047171</c:v>
                </c:pt>
                <c:pt idx="23">
                  <c:v>6.3909774436090139</c:v>
                </c:pt>
                <c:pt idx="24">
                  <c:v>7.0553935860058203</c:v>
                </c:pt>
                <c:pt idx="25">
                  <c:v>7.2404768828147725</c:v>
                </c:pt>
                <c:pt idx="26">
                  <c:v>9.3506493506493538</c:v>
                </c:pt>
                <c:pt idx="27">
                  <c:v>9.4660894660894677</c:v>
                </c:pt>
                <c:pt idx="28">
                  <c:v>9.2082616179001811</c:v>
                </c:pt>
                <c:pt idx="29">
                  <c:v>9.5455844527007727</c:v>
                </c:pt>
                <c:pt idx="30">
                  <c:v>10.958512160228896</c:v>
                </c:pt>
                <c:pt idx="31">
                  <c:v>11.831304840079259</c:v>
                </c:pt>
                <c:pt idx="32">
                  <c:v>13.064199607513327</c:v>
                </c:pt>
                <c:pt idx="33">
                  <c:v>14.329608938547489</c:v>
                </c:pt>
                <c:pt idx="34">
                  <c:v>15.06206896551725</c:v>
                </c:pt>
                <c:pt idx="35">
                  <c:v>15.221527589018757</c:v>
                </c:pt>
                <c:pt idx="36">
                  <c:v>15.468409586056641</c:v>
                </c:pt>
                <c:pt idx="37">
                  <c:v>15.672451193058578</c:v>
                </c:pt>
                <c:pt idx="38">
                  <c:v>14.198997096859323</c:v>
                </c:pt>
                <c:pt idx="39">
                  <c:v>14.658581597679943</c:v>
                </c:pt>
                <c:pt idx="40">
                  <c:v>15.576569477278701</c:v>
                </c:pt>
                <c:pt idx="41">
                  <c:v>15.810070440907896</c:v>
                </c:pt>
                <c:pt idx="42">
                  <c:v>15.884476534296033</c:v>
                </c:pt>
                <c:pt idx="43">
                  <c:v>15.590989622880279</c:v>
                </c:pt>
                <c:pt idx="44">
                  <c:v>15.670716588147782</c:v>
                </c:pt>
                <c:pt idx="45">
                  <c:v>15.660884436843393</c:v>
                </c:pt>
                <c:pt idx="46">
                  <c:v>15.535842723567495</c:v>
                </c:pt>
                <c:pt idx="47">
                  <c:v>15.68766218447748</c:v>
                </c:pt>
                <c:pt idx="48">
                  <c:v>15.707547169811331</c:v>
                </c:pt>
                <c:pt idx="49">
                  <c:v>16.080637599624946</c:v>
                </c:pt>
                <c:pt idx="50">
                  <c:v>15.992604575918644</c:v>
                </c:pt>
                <c:pt idx="51">
                  <c:v>16.463554840193151</c:v>
                </c:pt>
                <c:pt idx="52">
                  <c:v>16.454545454545453</c:v>
                </c:pt>
                <c:pt idx="53">
                  <c:v>17.36877675152062</c:v>
                </c:pt>
                <c:pt idx="54">
                  <c:v>16.822429906542059</c:v>
                </c:pt>
                <c:pt idx="55">
                  <c:v>16.531640026275451</c:v>
                </c:pt>
                <c:pt idx="56">
                  <c:v>16.120042872454455</c:v>
                </c:pt>
                <c:pt idx="57">
                  <c:v>15.58935361216729</c:v>
                </c:pt>
                <c:pt idx="58">
                  <c:v>15.003112678979047</c:v>
                </c:pt>
                <c:pt idx="59">
                  <c:v>14.620717781402925</c:v>
                </c:pt>
                <c:pt idx="60">
                  <c:v>14.777823073787189</c:v>
                </c:pt>
                <c:pt idx="61">
                  <c:v>13.792407108239102</c:v>
                </c:pt>
                <c:pt idx="62">
                  <c:v>13.409045626618843</c:v>
                </c:pt>
                <c:pt idx="63">
                  <c:v>12.458045409674234</c:v>
                </c:pt>
                <c:pt idx="64">
                  <c:v>11.768149882903977</c:v>
                </c:pt>
                <c:pt idx="65">
                  <c:v>10.403071017274467</c:v>
                </c:pt>
                <c:pt idx="66">
                  <c:v>9.7333333333333272</c:v>
                </c:pt>
                <c:pt idx="67">
                  <c:v>9.6580232995114645</c:v>
                </c:pt>
                <c:pt idx="68">
                  <c:v>8.8979139745246414</c:v>
                </c:pt>
                <c:pt idx="69">
                  <c:v>8.4612573099415158</c:v>
                </c:pt>
                <c:pt idx="70">
                  <c:v>8.1198123421147628</c:v>
                </c:pt>
                <c:pt idx="71">
                  <c:v>8.1302259384451236</c:v>
                </c:pt>
                <c:pt idx="72">
                  <c:v>7.8494050790268055</c:v>
                </c:pt>
                <c:pt idx="73">
                  <c:v>8.145519077196095</c:v>
                </c:pt>
                <c:pt idx="74">
                  <c:v>8.7139845397048443</c:v>
                </c:pt>
                <c:pt idx="75">
                  <c:v>8.9536516853932611</c:v>
                </c:pt>
                <c:pt idx="76">
                  <c:v>9.0448751527850479</c:v>
                </c:pt>
                <c:pt idx="77">
                  <c:v>10.118219749652301</c:v>
                </c:pt>
                <c:pt idx="78">
                  <c:v>10.449574726609967</c:v>
                </c:pt>
                <c:pt idx="79">
                  <c:v>10.195339273474978</c:v>
                </c:pt>
                <c:pt idx="80">
                  <c:v>10.357687743685373</c:v>
                </c:pt>
                <c:pt idx="81">
                  <c:v>10.716090985678184</c:v>
                </c:pt>
                <c:pt idx="82">
                  <c:v>11.16488651535381</c:v>
                </c:pt>
                <c:pt idx="83">
                  <c:v>11.171437973017451</c:v>
                </c:pt>
                <c:pt idx="84">
                  <c:v>11.378231516548665</c:v>
                </c:pt>
                <c:pt idx="85">
                  <c:v>11.831309484739094</c:v>
                </c:pt>
                <c:pt idx="86">
                  <c:v>11.005171299288952</c:v>
                </c:pt>
                <c:pt idx="87">
                  <c:v>11.537222043184014</c:v>
                </c:pt>
                <c:pt idx="88">
                  <c:v>11.481184947958356</c:v>
                </c:pt>
                <c:pt idx="89">
                  <c:v>10.483107041364059</c:v>
                </c:pt>
                <c:pt idx="90">
                  <c:v>10.545340248310552</c:v>
                </c:pt>
                <c:pt idx="91">
                  <c:v>10.091743119266061</c:v>
                </c:pt>
                <c:pt idx="92">
                  <c:v>9.969278033794172</c:v>
                </c:pt>
                <c:pt idx="93">
                  <c:v>10.074570080657441</c:v>
                </c:pt>
                <c:pt idx="94">
                  <c:v>9.818345593754696</c:v>
                </c:pt>
                <c:pt idx="95">
                  <c:v>10.256030782891813</c:v>
                </c:pt>
                <c:pt idx="96">
                  <c:v>10.082791247782374</c:v>
                </c:pt>
                <c:pt idx="97">
                  <c:v>9.6404988994864169</c:v>
                </c:pt>
                <c:pt idx="98">
                  <c:v>9.6811762993157746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B9E-405E-93C1-97DF31324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7833024"/>
        <c:axId val="1897833984"/>
      </c:lineChart>
      <c:dateAx>
        <c:axId val="1897833024"/>
        <c:scaling>
          <c:orientation val="minMax"/>
        </c:scaling>
        <c:delete val="0"/>
        <c:axPos val="b"/>
        <c:numFmt formatCode="[$-416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</c:spPr>
        <c:txPr>
          <a:bodyPr rot="-2700000" spcFirstLastPara="1" vertOverflow="ellipsis" wrap="square" anchor="ctr" anchorCtr="1"/>
          <a:lstStyle/>
          <a:p>
            <a:pPr algn="ctr">
              <a:defRPr lang="en-US" sz="1600" b="0" i="0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97833984"/>
        <c:crosses val="autoZero"/>
        <c:auto val="1"/>
        <c:lblOffset val="100"/>
        <c:baseTimeUnit val="months"/>
        <c:majorUnit val="6"/>
        <c:majorTimeUnit val="months"/>
      </c:dateAx>
      <c:valAx>
        <c:axId val="18978339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97833024"/>
        <c:crosses val="autoZero"/>
        <c:crossBetween val="between"/>
      </c:valAx>
    </c:plotArea>
    <c:legend>
      <c:legendPos val="t"/>
      <c:overlay val="0"/>
      <c:spPr>
        <a:noFill/>
        <a:ln>
          <a:noFill/>
          <a:prstDash val="solid"/>
        </a:ln>
      </c:spPr>
      <c:txPr>
        <a:bodyPr rot="0" spcFirstLastPara="1" vertOverflow="ellipsis" vert="horz" wrap="square" anchor="ctr" anchorCtr="1"/>
        <a:lstStyle/>
        <a:p>
          <a:pPr>
            <a:defRPr lang="en-US" sz="1800" b="0" i="0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chemeClr val="bg1"/>
    </a:solidFill>
    <a:ln w="9525" cap="flat" cmpd="sng" algn="ctr">
      <a:noFill/>
      <a:prstDash val="solid"/>
      <a:round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2000" b="0" i="0" strike="noStrike" kern="1200" spc="0" baseline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r>
              <a:rPr lang="pt-BR" sz="2000" b="0" i="0" strike="noStrike" kern="1200" spc="0" baseline="0" dirty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rPr>
              <a:t>Inadimplência</a:t>
            </a:r>
          </a:p>
          <a:p>
            <a:pPr algn="ctr" rtl="0">
              <a:defRPr lang="pt-BR" sz="2000" b="0" i="0" strike="noStrike" kern="1200" spc="0" baseline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r>
              <a:rPr lang="pt-BR" sz="2000" b="0" i="0" strike="noStrike" kern="1200" spc="0" baseline="0" dirty="0">
                <a:solidFill>
                  <a:schemeClr val="bg2">
                    <a:lumMod val="25000"/>
                  </a:schemeClr>
                </a:solidFill>
                <a:latin typeface="Exo 2" pitchFamily="2" charset="0"/>
                <a:ea typeface="+mn-ea"/>
                <a:cs typeface="+mn-cs"/>
              </a:rPr>
              <a:t>(var %)</a:t>
            </a:r>
          </a:p>
        </c:rich>
      </c:tx>
      <c:overlay val="0"/>
      <c:spPr>
        <a:noFill/>
        <a:ln>
          <a:noFill/>
          <a:prstDash val="solid"/>
        </a:ln>
      </c:spPr>
    </c:title>
    <c:autoTitleDeleted val="0"/>
    <c:plotArea>
      <c:layout>
        <c:manualLayout>
          <c:layoutTarget val="inner"/>
          <c:xMode val="edge"/>
          <c:yMode val="edge"/>
          <c:x val="7.8645351143008885E-2"/>
          <c:y val="0.1836309783582811"/>
          <c:w val="0.82725089552509545"/>
          <c:h val="0.68880076293441017"/>
        </c:manualLayout>
      </c:layout>
      <c:lineChart>
        <c:grouping val="standard"/>
        <c:varyColors val="0"/>
        <c:ser>
          <c:idx val="0"/>
          <c:order val="0"/>
          <c:tx>
            <c:v>Total</c:v>
          </c:tx>
          <c:spPr>
            <a:ln w="28575" cap="rnd">
              <a:solidFill>
                <a:srgbClr val="7EC234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1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FA-487E-AA78-E836607E34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7EC234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aux!$A$2:$A$112</c:f>
              <c:numCache>
                <c:formatCode>yyyy\-mm\-dd\ hh:mm:ss</c:formatCode>
                <c:ptCount val="1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  <c:pt idx="63">
                  <c:v>44652</c:v>
                </c:pt>
                <c:pt idx="64">
                  <c:v>44682</c:v>
                </c:pt>
                <c:pt idx="65">
                  <c:v>44713</c:v>
                </c:pt>
                <c:pt idx="66">
                  <c:v>44743</c:v>
                </c:pt>
                <c:pt idx="67">
                  <c:v>44774</c:v>
                </c:pt>
                <c:pt idx="68">
                  <c:v>44805</c:v>
                </c:pt>
                <c:pt idx="69">
                  <c:v>44835</c:v>
                </c:pt>
                <c:pt idx="70">
                  <c:v>44866</c:v>
                </c:pt>
                <c:pt idx="71">
                  <c:v>44896</c:v>
                </c:pt>
                <c:pt idx="72">
                  <c:v>44927</c:v>
                </c:pt>
                <c:pt idx="73">
                  <c:v>44958</c:v>
                </c:pt>
                <c:pt idx="74">
                  <c:v>44986</c:v>
                </c:pt>
                <c:pt idx="75">
                  <c:v>45017</c:v>
                </c:pt>
                <c:pt idx="76">
                  <c:v>45047</c:v>
                </c:pt>
                <c:pt idx="77">
                  <c:v>45078</c:v>
                </c:pt>
                <c:pt idx="78">
                  <c:v>45108</c:v>
                </c:pt>
                <c:pt idx="79">
                  <c:v>45139</c:v>
                </c:pt>
                <c:pt idx="80">
                  <c:v>45170</c:v>
                </c:pt>
                <c:pt idx="81">
                  <c:v>45200</c:v>
                </c:pt>
                <c:pt idx="82">
                  <c:v>45231</c:v>
                </c:pt>
                <c:pt idx="83">
                  <c:v>45261</c:v>
                </c:pt>
                <c:pt idx="84">
                  <c:v>45292</c:v>
                </c:pt>
                <c:pt idx="85">
                  <c:v>45323</c:v>
                </c:pt>
                <c:pt idx="86">
                  <c:v>45352</c:v>
                </c:pt>
                <c:pt idx="87">
                  <c:v>45383</c:v>
                </c:pt>
                <c:pt idx="88">
                  <c:v>45413</c:v>
                </c:pt>
                <c:pt idx="89">
                  <c:v>45444</c:v>
                </c:pt>
                <c:pt idx="90">
                  <c:v>45474</c:v>
                </c:pt>
                <c:pt idx="91">
                  <c:v>45505</c:v>
                </c:pt>
                <c:pt idx="92">
                  <c:v>45536</c:v>
                </c:pt>
                <c:pt idx="93">
                  <c:v>45566</c:v>
                </c:pt>
                <c:pt idx="94">
                  <c:v>45597</c:v>
                </c:pt>
                <c:pt idx="95">
                  <c:v>45627</c:v>
                </c:pt>
                <c:pt idx="96">
                  <c:v>45658</c:v>
                </c:pt>
                <c:pt idx="97">
                  <c:v>45689</c:v>
                </c:pt>
                <c:pt idx="98">
                  <c:v>45717</c:v>
                </c:pt>
                <c:pt idx="99">
                  <c:v>45748</c:v>
                </c:pt>
                <c:pt idx="100">
                  <c:v>45778</c:v>
                </c:pt>
                <c:pt idx="101">
                  <c:v>45809</c:v>
                </c:pt>
                <c:pt idx="102">
                  <c:v>45839</c:v>
                </c:pt>
                <c:pt idx="103">
                  <c:v>45870</c:v>
                </c:pt>
                <c:pt idx="104">
                  <c:v>45901</c:v>
                </c:pt>
                <c:pt idx="105">
                  <c:v>45931</c:v>
                </c:pt>
                <c:pt idx="106">
                  <c:v>45962</c:v>
                </c:pt>
                <c:pt idx="107">
                  <c:v>45992</c:v>
                </c:pt>
                <c:pt idx="108">
                  <c:v>46023</c:v>
                </c:pt>
                <c:pt idx="109">
                  <c:v>46054</c:v>
                </c:pt>
                <c:pt idx="110">
                  <c:v>46082</c:v>
                </c:pt>
              </c:numCache>
            </c:numRef>
          </c:cat>
          <c:val>
            <c:numRef>
              <c:f>aux!$S$2:$S$112</c:f>
              <c:numCache>
                <c:formatCode>General</c:formatCode>
                <c:ptCount val="111"/>
                <c:pt idx="0">
                  <c:v>3.73</c:v>
                </c:pt>
                <c:pt idx="1">
                  <c:v>3.75</c:v>
                </c:pt>
                <c:pt idx="2">
                  <c:v>3.85</c:v>
                </c:pt>
                <c:pt idx="3">
                  <c:v>3.93</c:v>
                </c:pt>
                <c:pt idx="4">
                  <c:v>4.04</c:v>
                </c:pt>
                <c:pt idx="5">
                  <c:v>3.73</c:v>
                </c:pt>
                <c:pt idx="6">
                  <c:v>3.69</c:v>
                </c:pt>
                <c:pt idx="7">
                  <c:v>3.7</c:v>
                </c:pt>
                <c:pt idx="8">
                  <c:v>3.6</c:v>
                </c:pt>
                <c:pt idx="9">
                  <c:v>3.63</c:v>
                </c:pt>
                <c:pt idx="10">
                  <c:v>3.54</c:v>
                </c:pt>
                <c:pt idx="11">
                  <c:v>3.24</c:v>
                </c:pt>
                <c:pt idx="12">
                  <c:v>3.42</c:v>
                </c:pt>
                <c:pt idx="13">
                  <c:v>3.43</c:v>
                </c:pt>
                <c:pt idx="14">
                  <c:v>3.29</c:v>
                </c:pt>
                <c:pt idx="15">
                  <c:v>3.32</c:v>
                </c:pt>
                <c:pt idx="16">
                  <c:v>3.3</c:v>
                </c:pt>
                <c:pt idx="17">
                  <c:v>3.04</c:v>
                </c:pt>
                <c:pt idx="18">
                  <c:v>3.02</c:v>
                </c:pt>
                <c:pt idx="19">
                  <c:v>3.04</c:v>
                </c:pt>
                <c:pt idx="20">
                  <c:v>3.04</c:v>
                </c:pt>
                <c:pt idx="21">
                  <c:v>3.05</c:v>
                </c:pt>
                <c:pt idx="22">
                  <c:v>2.96</c:v>
                </c:pt>
                <c:pt idx="23">
                  <c:v>2.87</c:v>
                </c:pt>
                <c:pt idx="24">
                  <c:v>2.95</c:v>
                </c:pt>
                <c:pt idx="25">
                  <c:v>2.91</c:v>
                </c:pt>
                <c:pt idx="26">
                  <c:v>2.99</c:v>
                </c:pt>
                <c:pt idx="27">
                  <c:v>3.02</c:v>
                </c:pt>
                <c:pt idx="28">
                  <c:v>3.05</c:v>
                </c:pt>
                <c:pt idx="29">
                  <c:v>2.95</c:v>
                </c:pt>
                <c:pt idx="30">
                  <c:v>3.06</c:v>
                </c:pt>
                <c:pt idx="31">
                  <c:v>3.04</c:v>
                </c:pt>
                <c:pt idx="32">
                  <c:v>3.06</c:v>
                </c:pt>
                <c:pt idx="33">
                  <c:v>3.03</c:v>
                </c:pt>
                <c:pt idx="34">
                  <c:v>3</c:v>
                </c:pt>
                <c:pt idx="35">
                  <c:v>2.94</c:v>
                </c:pt>
                <c:pt idx="36">
                  <c:v>3</c:v>
                </c:pt>
                <c:pt idx="37">
                  <c:v>3.04</c:v>
                </c:pt>
                <c:pt idx="38">
                  <c:v>3.18</c:v>
                </c:pt>
                <c:pt idx="39">
                  <c:v>3.29</c:v>
                </c:pt>
                <c:pt idx="40">
                  <c:v>3.24</c:v>
                </c:pt>
                <c:pt idx="41">
                  <c:v>2.89</c:v>
                </c:pt>
                <c:pt idx="42">
                  <c:v>2.76</c:v>
                </c:pt>
                <c:pt idx="43">
                  <c:v>2.65</c:v>
                </c:pt>
                <c:pt idx="44">
                  <c:v>2.4300000000000002</c:v>
                </c:pt>
                <c:pt idx="45">
                  <c:v>2.35</c:v>
                </c:pt>
                <c:pt idx="46">
                  <c:v>2.23</c:v>
                </c:pt>
                <c:pt idx="47">
                  <c:v>2.11</c:v>
                </c:pt>
                <c:pt idx="48">
                  <c:v>2.14</c:v>
                </c:pt>
                <c:pt idx="49">
                  <c:v>2.23</c:v>
                </c:pt>
                <c:pt idx="50">
                  <c:v>2.13</c:v>
                </c:pt>
                <c:pt idx="51">
                  <c:v>2.19</c:v>
                </c:pt>
                <c:pt idx="52">
                  <c:v>2.33</c:v>
                </c:pt>
                <c:pt idx="53">
                  <c:v>2.27</c:v>
                </c:pt>
                <c:pt idx="54">
                  <c:v>2.31</c:v>
                </c:pt>
                <c:pt idx="55">
                  <c:v>2.31</c:v>
                </c:pt>
                <c:pt idx="56">
                  <c:v>2.2799999999999998</c:v>
                </c:pt>
                <c:pt idx="57">
                  <c:v>2.2799999999999998</c:v>
                </c:pt>
                <c:pt idx="58">
                  <c:v>2.31</c:v>
                </c:pt>
                <c:pt idx="59">
                  <c:v>2.2999999999999998</c:v>
                </c:pt>
                <c:pt idx="60">
                  <c:v>2.4500000000000002</c:v>
                </c:pt>
                <c:pt idx="61">
                  <c:v>2.5099999999999998</c:v>
                </c:pt>
                <c:pt idx="62">
                  <c:v>2.59</c:v>
                </c:pt>
                <c:pt idx="63">
                  <c:v>2.66</c:v>
                </c:pt>
                <c:pt idx="64">
                  <c:v>2.72</c:v>
                </c:pt>
                <c:pt idx="65">
                  <c:v>2.66</c:v>
                </c:pt>
                <c:pt idx="66">
                  <c:v>2.77</c:v>
                </c:pt>
                <c:pt idx="67">
                  <c:v>2.83</c:v>
                </c:pt>
                <c:pt idx="68">
                  <c:v>2.85</c:v>
                </c:pt>
                <c:pt idx="69">
                  <c:v>2.96</c:v>
                </c:pt>
                <c:pt idx="70">
                  <c:v>2.99</c:v>
                </c:pt>
                <c:pt idx="71">
                  <c:v>2.99</c:v>
                </c:pt>
                <c:pt idx="72">
                  <c:v>3.15</c:v>
                </c:pt>
                <c:pt idx="73">
                  <c:v>3.27</c:v>
                </c:pt>
                <c:pt idx="74">
                  <c:v>3.26</c:v>
                </c:pt>
                <c:pt idx="75">
                  <c:v>3.45</c:v>
                </c:pt>
                <c:pt idx="76">
                  <c:v>3.55</c:v>
                </c:pt>
                <c:pt idx="77">
                  <c:v>3.51</c:v>
                </c:pt>
                <c:pt idx="78">
                  <c:v>3.54</c:v>
                </c:pt>
                <c:pt idx="79">
                  <c:v>3.51</c:v>
                </c:pt>
                <c:pt idx="80">
                  <c:v>3.44</c:v>
                </c:pt>
                <c:pt idx="81">
                  <c:v>3.46</c:v>
                </c:pt>
                <c:pt idx="82">
                  <c:v>3.43</c:v>
                </c:pt>
                <c:pt idx="83">
                  <c:v>3.18</c:v>
                </c:pt>
                <c:pt idx="84">
                  <c:v>3.26</c:v>
                </c:pt>
                <c:pt idx="85">
                  <c:v>3.26</c:v>
                </c:pt>
                <c:pt idx="86">
                  <c:v>3.2</c:v>
                </c:pt>
                <c:pt idx="87">
                  <c:v>3.24</c:v>
                </c:pt>
                <c:pt idx="88">
                  <c:v>3.26</c:v>
                </c:pt>
                <c:pt idx="89">
                  <c:v>3.17</c:v>
                </c:pt>
                <c:pt idx="90">
                  <c:v>3.17</c:v>
                </c:pt>
                <c:pt idx="91">
                  <c:v>3.21</c:v>
                </c:pt>
                <c:pt idx="92">
                  <c:v>3.22</c:v>
                </c:pt>
                <c:pt idx="93">
                  <c:v>3.17</c:v>
                </c:pt>
                <c:pt idx="94">
                  <c:v>3.14</c:v>
                </c:pt>
                <c:pt idx="95">
                  <c:v>2.95</c:v>
                </c:pt>
                <c:pt idx="96">
                  <c:v>3.19</c:v>
                </c:pt>
                <c:pt idx="97">
                  <c:v>3.26</c:v>
                </c:pt>
                <c:pt idx="98">
                  <c:v>3.28</c:v>
                </c:pt>
                <c:pt idx="99">
                  <c:v>3.5</c:v>
                </c:pt>
                <c:pt idx="100">
                  <c:v>3.54</c:v>
                </c:pt>
                <c:pt idx="101">
                  <c:v>3.57</c:v>
                </c:pt>
                <c:pt idx="102">
                  <c:v>3.77</c:v>
                </c:pt>
                <c:pt idx="103">
                  <c:v>3.95</c:v>
                </c:pt>
                <c:pt idx="104">
                  <c:v>3.91</c:v>
                </c:pt>
                <c:pt idx="105">
                  <c:v>4</c:v>
                </c:pt>
                <c:pt idx="106">
                  <c:v>4.05</c:v>
                </c:pt>
                <c:pt idx="107">
                  <c:v>4.0199999999999996</c:v>
                </c:pt>
                <c:pt idx="108">
                  <c:v>4.26</c:v>
                </c:pt>
                <c:pt idx="109">
                  <c:v>4.4400000000000004</c:v>
                </c:pt>
                <c:pt idx="110">
                  <c:v>4.33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FA-487E-AA78-E836607E347D}"/>
            </c:ext>
          </c:extLst>
        </c:ser>
        <c:ser>
          <c:idx val="1"/>
          <c:order val="1"/>
          <c:tx>
            <c:v>PF Livre</c:v>
          </c:tx>
          <c:spPr>
            <a:ln w="28575" cap="rnd">
              <a:solidFill>
                <a:srgbClr val="196B24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110"/>
              <c:layout>
                <c:manualLayout>
                  <c:x val="-6.159261030937435E-3"/>
                  <c:y val="2.0626554898605907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>
                      <a:solidFill>
                        <a:srgbClr val="196B24"/>
                      </a:solidFill>
                      <a:latin typeface="Exo 2" pitchFamily="2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668346749260037E-2"/>
                      <c:h val="3.95270783156011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CFA-487E-AA78-E836607E34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196B24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aux!$A$2:$A$112</c:f>
              <c:numCache>
                <c:formatCode>yyyy\-mm\-dd\ hh:mm:ss</c:formatCode>
                <c:ptCount val="1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  <c:pt idx="63">
                  <c:v>44652</c:v>
                </c:pt>
                <c:pt idx="64">
                  <c:v>44682</c:v>
                </c:pt>
                <c:pt idx="65">
                  <c:v>44713</c:v>
                </c:pt>
                <c:pt idx="66">
                  <c:v>44743</c:v>
                </c:pt>
                <c:pt idx="67">
                  <c:v>44774</c:v>
                </c:pt>
                <c:pt idx="68">
                  <c:v>44805</c:v>
                </c:pt>
                <c:pt idx="69">
                  <c:v>44835</c:v>
                </c:pt>
                <c:pt idx="70">
                  <c:v>44866</c:v>
                </c:pt>
                <c:pt idx="71">
                  <c:v>44896</c:v>
                </c:pt>
                <c:pt idx="72">
                  <c:v>44927</c:v>
                </c:pt>
                <c:pt idx="73">
                  <c:v>44958</c:v>
                </c:pt>
                <c:pt idx="74">
                  <c:v>44986</c:v>
                </c:pt>
                <c:pt idx="75">
                  <c:v>45017</c:v>
                </c:pt>
                <c:pt idx="76">
                  <c:v>45047</c:v>
                </c:pt>
                <c:pt idx="77">
                  <c:v>45078</c:v>
                </c:pt>
                <c:pt idx="78">
                  <c:v>45108</c:v>
                </c:pt>
                <c:pt idx="79">
                  <c:v>45139</c:v>
                </c:pt>
                <c:pt idx="80">
                  <c:v>45170</c:v>
                </c:pt>
                <c:pt idx="81">
                  <c:v>45200</c:v>
                </c:pt>
                <c:pt idx="82">
                  <c:v>45231</c:v>
                </c:pt>
                <c:pt idx="83">
                  <c:v>45261</c:v>
                </c:pt>
                <c:pt idx="84">
                  <c:v>45292</c:v>
                </c:pt>
                <c:pt idx="85">
                  <c:v>45323</c:v>
                </c:pt>
                <c:pt idx="86">
                  <c:v>45352</c:v>
                </c:pt>
                <c:pt idx="87">
                  <c:v>45383</c:v>
                </c:pt>
                <c:pt idx="88">
                  <c:v>45413</c:v>
                </c:pt>
                <c:pt idx="89">
                  <c:v>45444</c:v>
                </c:pt>
                <c:pt idx="90">
                  <c:v>45474</c:v>
                </c:pt>
                <c:pt idx="91">
                  <c:v>45505</c:v>
                </c:pt>
                <c:pt idx="92">
                  <c:v>45536</c:v>
                </c:pt>
                <c:pt idx="93">
                  <c:v>45566</c:v>
                </c:pt>
                <c:pt idx="94">
                  <c:v>45597</c:v>
                </c:pt>
                <c:pt idx="95">
                  <c:v>45627</c:v>
                </c:pt>
                <c:pt idx="96">
                  <c:v>45658</c:v>
                </c:pt>
                <c:pt idx="97">
                  <c:v>45689</c:v>
                </c:pt>
                <c:pt idx="98">
                  <c:v>45717</c:v>
                </c:pt>
                <c:pt idx="99">
                  <c:v>45748</c:v>
                </c:pt>
                <c:pt idx="100">
                  <c:v>45778</c:v>
                </c:pt>
                <c:pt idx="101">
                  <c:v>45809</c:v>
                </c:pt>
                <c:pt idx="102">
                  <c:v>45839</c:v>
                </c:pt>
                <c:pt idx="103">
                  <c:v>45870</c:v>
                </c:pt>
                <c:pt idx="104">
                  <c:v>45901</c:v>
                </c:pt>
                <c:pt idx="105">
                  <c:v>45931</c:v>
                </c:pt>
                <c:pt idx="106">
                  <c:v>45962</c:v>
                </c:pt>
                <c:pt idx="107">
                  <c:v>45992</c:v>
                </c:pt>
                <c:pt idx="108">
                  <c:v>46023</c:v>
                </c:pt>
                <c:pt idx="109">
                  <c:v>46054</c:v>
                </c:pt>
                <c:pt idx="110">
                  <c:v>46082</c:v>
                </c:pt>
              </c:numCache>
            </c:numRef>
          </c:cat>
          <c:val>
            <c:numRef>
              <c:f>aux!$Q$2:$Q$112</c:f>
              <c:numCache>
                <c:formatCode>General</c:formatCode>
                <c:ptCount val="111"/>
                <c:pt idx="0">
                  <c:v>6.01</c:v>
                </c:pt>
                <c:pt idx="1">
                  <c:v>5.91</c:v>
                </c:pt>
                <c:pt idx="2">
                  <c:v>5.88</c:v>
                </c:pt>
                <c:pt idx="3">
                  <c:v>5.85</c:v>
                </c:pt>
                <c:pt idx="4">
                  <c:v>5.93</c:v>
                </c:pt>
                <c:pt idx="5">
                  <c:v>5.75</c:v>
                </c:pt>
                <c:pt idx="6">
                  <c:v>5.72</c:v>
                </c:pt>
                <c:pt idx="7">
                  <c:v>5.71</c:v>
                </c:pt>
                <c:pt idx="8">
                  <c:v>5.61</c:v>
                </c:pt>
                <c:pt idx="9">
                  <c:v>5.55</c:v>
                </c:pt>
                <c:pt idx="10">
                  <c:v>5.39</c:v>
                </c:pt>
                <c:pt idx="11">
                  <c:v>5.23</c:v>
                </c:pt>
                <c:pt idx="12">
                  <c:v>5.24</c:v>
                </c:pt>
                <c:pt idx="13">
                  <c:v>5.13</c:v>
                </c:pt>
                <c:pt idx="14">
                  <c:v>5.07</c:v>
                </c:pt>
                <c:pt idx="15">
                  <c:v>5.0599999999999996</c:v>
                </c:pt>
                <c:pt idx="16">
                  <c:v>5.0199999999999996</c:v>
                </c:pt>
                <c:pt idx="17">
                  <c:v>4.9400000000000004</c:v>
                </c:pt>
                <c:pt idx="18">
                  <c:v>5.01</c:v>
                </c:pt>
                <c:pt idx="19">
                  <c:v>4.97</c:v>
                </c:pt>
                <c:pt idx="20">
                  <c:v>4.9400000000000004</c:v>
                </c:pt>
                <c:pt idx="21">
                  <c:v>4.9000000000000004</c:v>
                </c:pt>
                <c:pt idx="22">
                  <c:v>4.7699999999999996</c:v>
                </c:pt>
                <c:pt idx="23">
                  <c:v>4.8</c:v>
                </c:pt>
                <c:pt idx="24">
                  <c:v>4.8099999999999996</c:v>
                </c:pt>
                <c:pt idx="25">
                  <c:v>4.7</c:v>
                </c:pt>
                <c:pt idx="26">
                  <c:v>4.72</c:v>
                </c:pt>
                <c:pt idx="27">
                  <c:v>4.7300000000000004</c:v>
                </c:pt>
                <c:pt idx="28">
                  <c:v>4.8099999999999996</c:v>
                </c:pt>
                <c:pt idx="29">
                  <c:v>4.78</c:v>
                </c:pt>
                <c:pt idx="30">
                  <c:v>4.84</c:v>
                </c:pt>
                <c:pt idx="31">
                  <c:v>4.87</c:v>
                </c:pt>
                <c:pt idx="32">
                  <c:v>4.9800000000000004</c:v>
                </c:pt>
                <c:pt idx="33">
                  <c:v>4.9800000000000004</c:v>
                </c:pt>
                <c:pt idx="34">
                  <c:v>4.97</c:v>
                </c:pt>
                <c:pt idx="35">
                  <c:v>5.01</c:v>
                </c:pt>
                <c:pt idx="36">
                  <c:v>4.95</c:v>
                </c:pt>
                <c:pt idx="37">
                  <c:v>5.07</c:v>
                </c:pt>
                <c:pt idx="38">
                  <c:v>5.19</c:v>
                </c:pt>
                <c:pt idx="39">
                  <c:v>5.5</c:v>
                </c:pt>
                <c:pt idx="40">
                  <c:v>5.59</c:v>
                </c:pt>
                <c:pt idx="41">
                  <c:v>5.28</c:v>
                </c:pt>
                <c:pt idx="42">
                  <c:v>5.1100000000000003</c:v>
                </c:pt>
                <c:pt idx="43">
                  <c:v>4.87</c:v>
                </c:pt>
                <c:pt idx="44">
                  <c:v>4.6500000000000004</c:v>
                </c:pt>
                <c:pt idx="45">
                  <c:v>4.5199999999999996</c:v>
                </c:pt>
                <c:pt idx="46">
                  <c:v>4.29</c:v>
                </c:pt>
                <c:pt idx="47">
                  <c:v>4.16</c:v>
                </c:pt>
                <c:pt idx="48">
                  <c:v>4.12</c:v>
                </c:pt>
                <c:pt idx="49">
                  <c:v>4.0599999999999996</c:v>
                </c:pt>
                <c:pt idx="50">
                  <c:v>4.01</c:v>
                </c:pt>
                <c:pt idx="51">
                  <c:v>4.03</c:v>
                </c:pt>
                <c:pt idx="52">
                  <c:v>4.09</c:v>
                </c:pt>
                <c:pt idx="53">
                  <c:v>4.0199999999999996</c:v>
                </c:pt>
                <c:pt idx="54">
                  <c:v>4.08</c:v>
                </c:pt>
                <c:pt idx="55">
                  <c:v>4.12</c:v>
                </c:pt>
                <c:pt idx="56">
                  <c:v>4.21</c:v>
                </c:pt>
                <c:pt idx="57">
                  <c:v>4.22</c:v>
                </c:pt>
                <c:pt idx="58">
                  <c:v>4.26</c:v>
                </c:pt>
                <c:pt idx="59">
                  <c:v>4.37</c:v>
                </c:pt>
                <c:pt idx="60">
                  <c:v>4.63</c:v>
                </c:pt>
                <c:pt idx="61">
                  <c:v>4.72</c:v>
                </c:pt>
                <c:pt idx="62">
                  <c:v>4.8499999999999996</c:v>
                </c:pt>
                <c:pt idx="63">
                  <c:v>5.04</c:v>
                </c:pt>
                <c:pt idx="64">
                  <c:v>5.26</c:v>
                </c:pt>
                <c:pt idx="65">
                  <c:v>5.24</c:v>
                </c:pt>
                <c:pt idx="66">
                  <c:v>5.46</c:v>
                </c:pt>
                <c:pt idx="67">
                  <c:v>5.62</c:v>
                </c:pt>
                <c:pt idx="68">
                  <c:v>5.69</c:v>
                </c:pt>
                <c:pt idx="69">
                  <c:v>5.8</c:v>
                </c:pt>
                <c:pt idx="70">
                  <c:v>5.81</c:v>
                </c:pt>
                <c:pt idx="71">
                  <c:v>5.9</c:v>
                </c:pt>
                <c:pt idx="72">
                  <c:v>6.1</c:v>
                </c:pt>
                <c:pt idx="73">
                  <c:v>6.12</c:v>
                </c:pt>
                <c:pt idx="74">
                  <c:v>6.06</c:v>
                </c:pt>
                <c:pt idx="75">
                  <c:v>6.22</c:v>
                </c:pt>
                <c:pt idx="76">
                  <c:v>6.3</c:v>
                </c:pt>
                <c:pt idx="77">
                  <c:v>6.29</c:v>
                </c:pt>
                <c:pt idx="78">
                  <c:v>6.17</c:v>
                </c:pt>
                <c:pt idx="79">
                  <c:v>6.06</c:v>
                </c:pt>
                <c:pt idx="80">
                  <c:v>5.92</c:v>
                </c:pt>
                <c:pt idx="81">
                  <c:v>5.9</c:v>
                </c:pt>
                <c:pt idx="82">
                  <c:v>5.76</c:v>
                </c:pt>
                <c:pt idx="83">
                  <c:v>5.58</c:v>
                </c:pt>
                <c:pt idx="84">
                  <c:v>5.54</c:v>
                </c:pt>
                <c:pt idx="85">
                  <c:v>5.49</c:v>
                </c:pt>
                <c:pt idx="86">
                  <c:v>5.43</c:v>
                </c:pt>
                <c:pt idx="87">
                  <c:v>5.48</c:v>
                </c:pt>
                <c:pt idx="88">
                  <c:v>5.51</c:v>
                </c:pt>
                <c:pt idx="89">
                  <c:v>5.44</c:v>
                </c:pt>
                <c:pt idx="90">
                  <c:v>5.51</c:v>
                </c:pt>
                <c:pt idx="91">
                  <c:v>5.52</c:v>
                </c:pt>
                <c:pt idx="92">
                  <c:v>5.56</c:v>
                </c:pt>
                <c:pt idx="93">
                  <c:v>5.44</c:v>
                </c:pt>
                <c:pt idx="94">
                  <c:v>5.33</c:v>
                </c:pt>
                <c:pt idx="95">
                  <c:v>5.25</c:v>
                </c:pt>
                <c:pt idx="96">
                  <c:v>5.57</c:v>
                </c:pt>
                <c:pt idx="97">
                  <c:v>5.63</c:v>
                </c:pt>
                <c:pt idx="98">
                  <c:v>5.72</c:v>
                </c:pt>
                <c:pt idx="99">
                  <c:v>6.02</c:v>
                </c:pt>
                <c:pt idx="100">
                  <c:v>6.19</c:v>
                </c:pt>
                <c:pt idx="101">
                  <c:v>6.31</c:v>
                </c:pt>
                <c:pt idx="102">
                  <c:v>6.53</c:v>
                </c:pt>
                <c:pt idx="103">
                  <c:v>6.76</c:v>
                </c:pt>
                <c:pt idx="104">
                  <c:v>6.69</c:v>
                </c:pt>
                <c:pt idx="105">
                  <c:v>6.65</c:v>
                </c:pt>
                <c:pt idx="106">
                  <c:v>6.74</c:v>
                </c:pt>
                <c:pt idx="107">
                  <c:v>6.85</c:v>
                </c:pt>
                <c:pt idx="108">
                  <c:v>6.95</c:v>
                </c:pt>
                <c:pt idx="109">
                  <c:v>7.19</c:v>
                </c:pt>
                <c:pt idx="110">
                  <c:v>7.03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FA-487E-AA78-E836607E347D}"/>
            </c:ext>
          </c:extLst>
        </c:ser>
        <c:ser>
          <c:idx val="2"/>
          <c:order val="2"/>
          <c:tx>
            <c:v>PJ Livre</c:v>
          </c:tx>
          <c:spPr>
            <a:ln>
              <a:solidFill>
                <a:srgbClr val="7F7F7F"/>
              </a:solidFill>
              <a:prstDash val="solid"/>
            </a:ln>
          </c:spPr>
          <c:marker>
            <c:symbol val="none"/>
          </c:marker>
          <c:dLbls>
            <c:dLbl>
              <c:idx val="1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FA-487E-AA78-E836607E34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7F7F7F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aux!$A$2:$A$112</c:f>
              <c:numCache>
                <c:formatCode>yyyy\-mm\-dd\ hh:mm:ss</c:formatCode>
                <c:ptCount val="1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  <c:pt idx="63">
                  <c:v>44652</c:v>
                </c:pt>
                <c:pt idx="64">
                  <c:v>44682</c:v>
                </c:pt>
                <c:pt idx="65">
                  <c:v>44713</c:v>
                </c:pt>
                <c:pt idx="66">
                  <c:v>44743</c:v>
                </c:pt>
                <c:pt idx="67">
                  <c:v>44774</c:v>
                </c:pt>
                <c:pt idx="68">
                  <c:v>44805</c:v>
                </c:pt>
                <c:pt idx="69">
                  <c:v>44835</c:v>
                </c:pt>
                <c:pt idx="70">
                  <c:v>44866</c:v>
                </c:pt>
                <c:pt idx="71">
                  <c:v>44896</c:v>
                </c:pt>
                <c:pt idx="72">
                  <c:v>44927</c:v>
                </c:pt>
                <c:pt idx="73">
                  <c:v>44958</c:v>
                </c:pt>
                <c:pt idx="74">
                  <c:v>44986</c:v>
                </c:pt>
                <c:pt idx="75">
                  <c:v>45017</c:v>
                </c:pt>
                <c:pt idx="76">
                  <c:v>45047</c:v>
                </c:pt>
                <c:pt idx="77">
                  <c:v>45078</c:v>
                </c:pt>
                <c:pt idx="78">
                  <c:v>45108</c:v>
                </c:pt>
                <c:pt idx="79">
                  <c:v>45139</c:v>
                </c:pt>
                <c:pt idx="80">
                  <c:v>45170</c:v>
                </c:pt>
                <c:pt idx="81">
                  <c:v>45200</c:v>
                </c:pt>
                <c:pt idx="82">
                  <c:v>45231</c:v>
                </c:pt>
                <c:pt idx="83">
                  <c:v>45261</c:v>
                </c:pt>
                <c:pt idx="84">
                  <c:v>45292</c:v>
                </c:pt>
                <c:pt idx="85">
                  <c:v>45323</c:v>
                </c:pt>
                <c:pt idx="86">
                  <c:v>45352</c:v>
                </c:pt>
                <c:pt idx="87">
                  <c:v>45383</c:v>
                </c:pt>
                <c:pt idx="88">
                  <c:v>45413</c:v>
                </c:pt>
                <c:pt idx="89">
                  <c:v>45444</c:v>
                </c:pt>
                <c:pt idx="90">
                  <c:v>45474</c:v>
                </c:pt>
                <c:pt idx="91">
                  <c:v>45505</c:v>
                </c:pt>
                <c:pt idx="92">
                  <c:v>45536</c:v>
                </c:pt>
                <c:pt idx="93">
                  <c:v>45566</c:v>
                </c:pt>
                <c:pt idx="94">
                  <c:v>45597</c:v>
                </c:pt>
                <c:pt idx="95">
                  <c:v>45627</c:v>
                </c:pt>
                <c:pt idx="96">
                  <c:v>45658</c:v>
                </c:pt>
                <c:pt idx="97">
                  <c:v>45689</c:v>
                </c:pt>
                <c:pt idx="98">
                  <c:v>45717</c:v>
                </c:pt>
                <c:pt idx="99">
                  <c:v>45748</c:v>
                </c:pt>
                <c:pt idx="100">
                  <c:v>45778</c:v>
                </c:pt>
                <c:pt idx="101">
                  <c:v>45809</c:v>
                </c:pt>
                <c:pt idx="102">
                  <c:v>45839</c:v>
                </c:pt>
                <c:pt idx="103">
                  <c:v>45870</c:v>
                </c:pt>
                <c:pt idx="104">
                  <c:v>45901</c:v>
                </c:pt>
                <c:pt idx="105">
                  <c:v>45931</c:v>
                </c:pt>
                <c:pt idx="106">
                  <c:v>45962</c:v>
                </c:pt>
                <c:pt idx="107">
                  <c:v>45992</c:v>
                </c:pt>
                <c:pt idx="108">
                  <c:v>46023</c:v>
                </c:pt>
                <c:pt idx="109">
                  <c:v>46054</c:v>
                </c:pt>
                <c:pt idx="110">
                  <c:v>46082</c:v>
                </c:pt>
              </c:numCache>
            </c:numRef>
          </c:cat>
          <c:val>
            <c:numRef>
              <c:f>aux!$R$2:$R$112</c:f>
              <c:numCache>
                <c:formatCode>General</c:formatCode>
                <c:ptCount val="111"/>
                <c:pt idx="0">
                  <c:v>5.3</c:v>
                </c:pt>
                <c:pt idx="1">
                  <c:v>5.19</c:v>
                </c:pt>
                <c:pt idx="2">
                  <c:v>5.52</c:v>
                </c:pt>
                <c:pt idx="3">
                  <c:v>5.6</c:v>
                </c:pt>
                <c:pt idx="4">
                  <c:v>5.94</c:v>
                </c:pt>
                <c:pt idx="5">
                  <c:v>5.3</c:v>
                </c:pt>
                <c:pt idx="6">
                  <c:v>5.49</c:v>
                </c:pt>
                <c:pt idx="7">
                  <c:v>5.46</c:v>
                </c:pt>
                <c:pt idx="8">
                  <c:v>5.16</c:v>
                </c:pt>
                <c:pt idx="9">
                  <c:v>5.19</c:v>
                </c:pt>
                <c:pt idx="10">
                  <c:v>5.08</c:v>
                </c:pt>
                <c:pt idx="11">
                  <c:v>4.5199999999999996</c:v>
                </c:pt>
                <c:pt idx="12">
                  <c:v>4.8099999999999996</c:v>
                </c:pt>
                <c:pt idx="13">
                  <c:v>4.78</c:v>
                </c:pt>
                <c:pt idx="14">
                  <c:v>4.42</c:v>
                </c:pt>
                <c:pt idx="15">
                  <c:v>4.1399999999999997</c:v>
                </c:pt>
                <c:pt idx="16">
                  <c:v>4.07</c:v>
                </c:pt>
                <c:pt idx="17">
                  <c:v>3.76</c:v>
                </c:pt>
                <c:pt idx="18">
                  <c:v>3.41</c:v>
                </c:pt>
                <c:pt idx="19">
                  <c:v>3.32</c:v>
                </c:pt>
                <c:pt idx="20">
                  <c:v>3.1</c:v>
                </c:pt>
                <c:pt idx="21">
                  <c:v>3.08</c:v>
                </c:pt>
                <c:pt idx="22">
                  <c:v>2.98</c:v>
                </c:pt>
                <c:pt idx="23">
                  <c:v>2.73</c:v>
                </c:pt>
                <c:pt idx="24">
                  <c:v>2.95</c:v>
                </c:pt>
                <c:pt idx="25">
                  <c:v>2.85</c:v>
                </c:pt>
                <c:pt idx="26">
                  <c:v>2.86</c:v>
                </c:pt>
                <c:pt idx="27">
                  <c:v>2.77</c:v>
                </c:pt>
                <c:pt idx="28">
                  <c:v>2.72</c:v>
                </c:pt>
                <c:pt idx="29">
                  <c:v>2.73</c:v>
                </c:pt>
                <c:pt idx="30">
                  <c:v>2.92</c:v>
                </c:pt>
                <c:pt idx="31">
                  <c:v>2.65</c:v>
                </c:pt>
                <c:pt idx="32">
                  <c:v>2.5499999999999998</c:v>
                </c:pt>
                <c:pt idx="33">
                  <c:v>2.5</c:v>
                </c:pt>
                <c:pt idx="34">
                  <c:v>2.44</c:v>
                </c:pt>
                <c:pt idx="35">
                  <c:v>2.13</c:v>
                </c:pt>
                <c:pt idx="36">
                  <c:v>2.31</c:v>
                </c:pt>
                <c:pt idx="37">
                  <c:v>2.27</c:v>
                </c:pt>
                <c:pt idx="38">
                  <c:v>2.34</c:v>
                </c:pt>
                <c:pt idx="39">
                  <c:v>2.38</c:v>
                </c:pt>
                <c:pt idx="40">
                  <c:v>2.38</c:v>
                </c:pt>
                <c:pt idx="41">
                  <c:v>1.97</c:v>
                </c:pt>
                <c:pt idx="42">
                  <c:v>1.85</c:v>
                </c:pt>
                <c:pt idx="43">
                  <c:v>1.67</c:v>
                </c:pt>
                <c:pt idx="44">
                  <c:v>1.59</c:v>
                </c:pt>
                <c:pt idx="45">
                  <c:v>1.53</c:v>
                </c:pt>
                <c:pt idx="46">
                  <c:v>1.53</c:v>
                </c:pt>
                <c:pt idx="47">
                  <c:v>1.45</c:v>
                </c:pt>
                <c:pt idx="48">
                  <c:v>1.59</c:v>
                </c:pt>
                <c:pt idx="49">
                  <c:v>1.57</c:v>
                </c:pt>
                <c:pt idx="50">
                  <c:v>1.64</c:v>
                </c:pt>
                <c:pt idx="51">
                  <c:v>1.69</c:v>
                </c:pt>
                <c:pt idx="52">
                  <c:v>1.72</c:v>
                </c:pt>
                <c:pt idx="53">
                  <c:v>1.62</c:v>
                </c:pt>
                <c:pt idx="54">
                  <c:v>1.64</c:v>
                </c:pt>
                <c:pt idx="55">
                  <c:v>1.63</c:v>
                </c:pt>
                <c:pt idx="56">
                  <c:v>1.59</c:v>
                </c:pt>
                <c:pt idx="57">
                  <c:v>1.59</c:v>
                </c:pt>
                <c:pt idx="58">
                  <c:v>1.64</c:v>
                </c:pt>
                <c:pt idx="59">
                  <c:v>1.54</c:v>
                </c:pt>
                <c:pt idx="60">
                  <c:v>1.59</c:v>
                </c:pt>
                <c:pt idx="61">
                  <c:v>1.51</c:v>
                </c:pt>
                <c:pt idx="62">
                  <c:v>1.67</c:v>
                </c:pt>
                <c:pt idx="63">
                  <c:v>1.68</c:v>
                </c:pt>
                <c:pt idx="64">
                  <c:v>1.69</c:v>
                </c:pt>
                <c:pt idx="65">
                  <c:v>1.65</c:v>
                </c:pt>
                <c:pt idx="66">
                  <c:v>1.75</c:v>
                </c:pt>
                <c:pt idx="67">
                  <c:v>1.81</c:v>
                </c:pt>
                <c:pt idx="68">
                  <c:v>1.87</c:v>
                </c:pt>
                <c:pt idx="69">
                  <c:v>2.0299999999999998</c:v>
                </c:pt>
                <c:pt idx="70">
                  <c:v>2.0699999999999998</c:v>
                </c:pt>
                <c:pt idx="71">
                  <c:v>2.04</c:v>
                </c:pt>
                <c:pt idx="72">
                  <c:v>2.2200000000000002</c:v>
                </c:pt>
                <c:pt idx="73">
                  <c:v>2.29</c:v>
                </c:pt>
                <c:pt idx="74">
                  <c:v>2.37</c:v>
                </c:pt>
                <c:pt idx="75">
                  <c:v>2.71</c:v>
                </c:pt>
                <c:pt idx="76">
                  <c:v>2.92</c:v>
                </c:pt>
                <c:pt idx="77">
                  <c:v>2.98</c:v>
                </c:pt>
                <c:pt idx="78">
                  <c:v>3.16</c:v>
                </c:pt>
                <c:pt idx="79">
                  <c:v>3.33</c:v>
                </c:pt>
                <c:pt idx="80">
                  <c:v>3.35</c:v>
                </c:pt>
                <c:pt idx="81">
                  <c:v>3.49</c:v>
                </c:pt>
                <c:pt idx="82">
                  <c:v>3.56</c:v>
                </c:pt>
                <c:pt idx="83">
                  <c:v>3.13</c:v>
                </c:pt>
                <c:pt idx="84">
                  <c:v>3.32</c:v>
                </c:pt>
                <c:pt idx="85">
                  <c:v>3.32</c:v>
                </c:pt>
                <c:pt idx="86">
                  <c:v>3.2</c:v>
                </c:pt>
                <c:pt idx="87">
                  <c:v>3.27</c:v>
                </c:pt>
                <c:pt idx="88">
                  <c:v>3.18</c:v>
                </c:pt>
                <c:pt idx="89">
                  <c:v>3.08</c:v>
                </c:pt>
                <c:pt idx="90">
                  <c:v>2.92</c:v>
                </c:pt>
                <c:pt idx="91">
                  <c:v>2.95</c:v>
                </c:pt>
                <c:pt idx="92">
                  <c:v>2.93</c:v>
                </c:pt>
                <c:pt idx="93">
                  <c:v>2.87</c:v>
                </c:pt>
                <c:pt idx="94">
                  <c:v>2.81</c:v>
                </c:pt>
                <c:pt idx="95">
                  <c:v>2.5099999999999998</c:v>
                </c:pt>
                <c:pt idx="96">
                  <c:v>2.83</c:v>
                </c:pt>
                <c:pt idx="97">
                  <c:v>2.93</c:v>
                </c:pt>
                <c:pt idx="98">
                  <c:v>2.85</c:v>
                </c:pt>
                <c:pt idx="99">
                  <c:v>3.1</c:v>
                </c:pt>
                <c:pt idx="100">
                  <c:v>3.07</c:v>
                </c:pt>
                <c:pt idx="101">
                  <c:v>3.1</c:v>
                </c:pt>
                <c:pt idx="102">
                  <c:v>3.29</c:v>
                </c:pt>
                <c:pt idx="103">
                  <c:v>3.34</c:v>
                </c:pt>
                <c:pt idx="104">
                  <c:v>3.26</c:v>
                </c:pt>
                <c:pt idx="105">
                  <c:v>3.32</c:v>
                </c:pt>
                <c:pt idx="106">
                  <c:v>3.18</c:v>
                </c:pt>
                <c:pt idx="107">
                  <c:v>3.11</c:v>
                </c:pt>
                <c:pt idx="108">
                  <c:v>3.36</c:v>
                </c:pt>
                <c:pt idx="109">
                  <c:v>3.59</c:v>
                </c:pt>
                <c:pt idx="110">
                  <c:v>3.49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CFA-487E-AA78-E836607E347D}"/>
            </c:ext>
          </c:extLst>
        </c:ser>
        <c:ser>
          <c:idx val="3"/>
          <c:order val="3"/>
          <c:tx>
            <c:v>PF Dir. rural</c:v>
          </c:tx>
          <c:spPr>
            <a:ln w="28575">
              <a:solidFill>
                <a:srgbClr val="DF215C"/>
              </a:solidFill>
              <a:prstDash val="solid"/>
            </a:ln>
          </c:spPr>
          <c:marker>
            <c:symbol val="none"/>
          </c:marker>
          <c:dLbls>
            <c:dLbl>
              <c:idx val="11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rgbClr val="DF215C"/>
                      </a:solidFill>
                      <a:latin typeface="Exo 2" pitchFamily="2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FA-487E-AA78-E836607E34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DF215C"/>
                    </a:solidFill>
                    <a:latin typeface="Exo 2" pitchFamily="2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aux!$A$2:$A$112</c:f>
              <c:numCache>
                <c:formatCode>yyyy\-mm\-dd\ hh:mm:ss</c:formatCode>
                <c:ptCount val="1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  <c:pt idx="63">
                  <c:v>44652</c:v>
                </c:pt>
                <c:pt idx="64">
                  <c:v>44682</c:v>
                </c:pt>
                <c:pt idx="65">
                  <c:v>44713</c:v>
                </c:pt>
                <c:pt idx="66">
                  <c:v>44743</c:v>
                </c:pt>
                <c:pt idx="67">
                  <c:v>44774</c:v>
                </c:pt>
                <c:pt idx="68">
                  <c:v>44805</c:v>
                </c:pt>
                <c:pt idx="69">
                  <c:v>44835</c:v>
                </c:pt>
                <c:pt idx="70">
                  <c:v>44866</c:v>
                </c:pt>
                <c:pt idx="71">
                  <c:v>44896</c:v>
                </c:pt>
                <c:pt idx="72">
                  <c:v>44927</c:v>
                </c:pt>
                <c:pt idx="73">
                  <c:v>44958</c:v>
                </c:pt>
                <c:pt idx="74">
                  <c:v>44986</c:v>
                </c:pt>
                <c:pt idx="75">
                  <c:v>45017</c:v>
                </c:pt>
                <c:pt idx="76">
                  <c:v>45047</c:v>
                </c:pt>
                <c:pt idx="77">
                  <c:v>45078</c:v>
                </c:pt>
                <c:pt idx="78">
                  <c:v>45108</c:v>
                </c:pt>
                <c:pt idx="79">
                  <c:v>45139</c:v>
                </c:pt>
                <c:pt idx="80">
                  <c:v>45170</c:v>
                </c:pt>
                <c:pt idx="81">
                  <c:v>45200</c:v>
                </c:pt>
                <c:pt idx="82">
                  <c:v>45231</c:v>
                </c:pt>
                <c:pt idx="83">
                  <c:v>45261</c:v>
                </c:pt>
                <c:pt idx="84">
                  <c:v>45292</c:v>
                </c:pt>
                <c:pt idx="85">
                  <c:v>45323</c:v>
                </c:pt>
                <c:pt idx="86">
                  <c:v>45352</c:v>
                </c:pt>
                <c:pt idx="87">
                  <c:v>45383</c:v>
                </c:pt>
                <c:pt idx="88">
                  <c:v>45413</c:v>
                </c:pt>
                <c:pt idx="89">
                  <c:v>45444</c:v>
                </c:pt>
                <c:pt idx="90">
                  <c:v>45474</c:v>
                </c:pt>
                <c:pt idx="91">
                  <c:v>45505</c:v>
                </c:pt>
                <c:pt idx="92">
                  <c:v>45536</c:v>
                </c:pt>
                <c:pt idx="93">
                  <c:v>45566</c:v>
                </c:pt>
                <c:pt idx="94">
                  <c:v>45597</c:v>
                </c:pt>
                <c:pt idx="95">
                  <c:v>45627</c:v>
                </c:pt>
                <c:pt idx="96">
                  <c:v>45658</c:v>
                </c:pt>
                <c:pt idx="97">
                  <c:v>45689</c:v>
                </c:pt>
                <c:pt idx="98">
                  <c:v>45717</c:v>
                </c:pt>
                <c:pt idx="99">
                  <c:v>45748</c:v>
                </c:pt>
                <c:pt idx="100">
                  <c:v>45778</c:v>
                </c:pt>
                <c:pt idx="101">
                  <c:v>45809</c:v>
                </c:pt>
                <c:pt idx="102">
                  <c:v>45839</c:v>
                </c:pt>
                <c:pt idx="103">
                  <c:v>45870</c:v>
                </c:pt>
                <c:pt idx="104">
                  <c:v>45901</c:v>
                </c:pt>
                <c:pt idx="105">
                  <c:v>45931</c:v>
                </c:pt>
                <c:pt idx="106">
                  <c:v>45962</c:v>
                </c:pt>
                <c:pt idx="107">
                  <c:v>45992</c:v>
                </c:pt>
                <c:pt idx="108">
                  <c:v>46023</c:v>
                </c:pt>
                <c:pt idx="109">
                  <c:v>46054</c:v>
                </c:pt>
                <c:pt idx="110">
                  <c:v>46082</c:v>
                </c:pt>
              </c:numCache>
            </c:numRef>
          </c:cat>
          <c:val>
            <c:numRef>
              <c:f>aux!$T$2:$T$112</c:f>
              <c:numCache>
                <c:formatCode>General</c:formatCode>
                <c:ptCount val="111"/>
                <c:pt idx="0">
                  <c:v>2.39</c:v>
                </c:pt>
                <c:pt idx="1">
                  <c:v>2.5099999999999998</c:v>
                </c:pt>
                <c:pt idx="2">
                  <c:v>2.72</c:v>
                </c:pt>
                <c:pt idx="3">
                  <c:v>2.84</c:v>
                </c:pt>
                <c:pt idx="4">
                  <c:v>2.86</c:v>
                </c:pt>
                <c:pt idx="5">
                  <c:v>2.69</c:v>
                </c:pt>
                <c:pt idx="6">
                  <c:v>2.91</c:v>
                </c:pt>
                <c:pt idx="7">
                  <c:v>3.07</c:v>
                </c:pt>
                <c:pt idx="8">
                  <c:v>3.15</c:v>
                </c:pt>
                <c:pt idx="9">
                  <c:v>3.31</c:v>
                </c:pt>
                <c:pt idx="10">
                  <c:v>3.21</c:v>
                </c:pt>
                <c:pt idx="11">
                  <c:v>2.88</c:v>
                </c:pt>
                <c:pt idx="12">
                  <c:v>3.1</c:v>
                </c:pt>
                <c:pt idx="13">
                  <c:v>3.17</c:v>
                </c:pt>
                <c:pt idx="14">
                  <c:v>3.22</c:v>
                </c:pt>
                <c:pt idx="15">
                  <c:v>3.04</c:v>
                </c:pt>
                <c:pt idx="16">
                  <c:v>2.9</c:v>
                </c:pt>
                <c:pt idx="17">
                  <c:v>2.66</c:v>
                </c:pt>
                <c:pt idx="18">
                  <c:v>2.67</c:v>
                </c:pt>
                <c:pt idx="19">
                  <c:v>2.66</c:v>
                </c:pt>
                <c:pt idx="20">
                  <c:v>2.69</c:v>
                </c:pt>
                <c:pt idx="21">
                  <c:v>2.73</c:v>
                </c:pt>
                <c:pt idx="22">
                  <c:v>2.6</c:v>
                </c:pt>
                <c:pt idx="23">
                  <c:v>2.48</c:v>
                </c:pt>
                <c:pt idx="24">
                  <c:v>2.59</c:v>
                </c:pt>
                <c:pt idx="25">
                  <c:v>2.63</c:v>
                </c:pt>
                <c:pt idx="26">
                  <c:v>2.7</c:v>
                </c:pt>
                <c:pt idx="27">
                  <c:v>2.62</c:v>
                </c:pt>
                <c:pt idx="28">
                  <c:v>2.5099999999999998</c:v>
                </c:pt>
                <c:pt idx="29">
                  <c:v>2.41</c:v>
                </c:pt>
                <c:pt idx="30">
                  <c:v>2.42</c:v>
                </c:pt>
                <c:pt idx="31">
                  <c:v>2.4500000000000002</c:v>
                </c:pt>
                <c:pt idx="32">
                  <c:v>2.61</c:v>
                </c:pt>
                <c:pt idx="33">
                  <c:v>2.64</c:v>
                </c:pt>
                <c:pt idx="34">
                  <c:v>2.59</c:v>
                </c:pt>
                <c:pt idx="35">
                  <c:v>2.57</c:v>
                </c:pt>
                <c:pt idx="36">
                  <c:v>2.67</c:v>
                </c:pt>
                <c:pt idx="37">
                  <c:v>2.78</c:v>
                </c:pt>
                <c:pt idx="38">
                  <c:v>2.77</c:v>
                </c:pt>
                <c:pt idx="39">
                  <c:v>2.64</c:v>
                </c:pt>
                <c:pt idx="40">
                  <c:v>2.46</c:v>
                </c:pt>
                <c:pt idx="41">
                  <c:v>2.25</c:v>
                </c:pt>
                <c:pt idx="42">
                  <c:v>2.2000000000000002</c:v>
                </c:pt>
                <c:pt idx="43">
                  <c:v>2.17</c:v>
                </c:pt>
                <c:pt idx="44">
                  <c:v>2.0499999999999998</c:v>
                </c:pt>
                <c:pt idx="45">
                  <c:v>1.89</c:v>
                </c:pt>
                <c:pt idx="46">
                  <c:v>1.8</c:v>
                </c:pt>
                <c:pt idx="47">
                  <c:v>1.71</c:v>
                </c:pt>
                <c:pt idx="48">
                  <c:v>1.71</c:v>
                </c:pt>
                <c:pt idx="49">
                  <c:v>1.69</c:v>
                </c:pt>
                <c:pt idx="50">
                  <c:v>1.67</c:v>
                </c:pt>
                <c:pt idx="51">
                  <c:v>1.57</c:v>
                </c:pt>
                <c:pt idx="52">
                  <c:v>1.46</c:v>
                </c:pt>
                <c:pt idx="53">
                  <c:v>1.3</c:v>
                </c:pt>
                <c:pt idx="54">
                  <c:v>1.3</c:v>
                </c:pt>
                <c:pt idx="55">
                  <c:v>1.31</c:v>
                </c:pt>
                <c:pt idx="56">
                  <c:v>1.28</c:v>
                </c:pt>
                <c:pt idx="57">
                  <c:v>1.22</c:v>
                </c:pt>
                <c:pt idx="58">
                  <c:v>1.1599999999999999</c:v>
                </c:pt>
                <c:pt idx="59">
                  <c:v>1.0900000000000001</c:v>
                </c:pt>
                <c:pt idx="60">
                  <c:v>1.0900000000000001</c:v>
                </c:pt>
                <c:pt idx="61">
                  <c:v>1.06</c:v>
                </c:pt>
                <c:pt idx="62">
                  <c:v>1.04</c:v>
                </c:pt>
                <c:pt idx="63">
                  <c:v>1</c:v>
                </c:pt>
                <c:pt idx="64">
                  <c:v>0.95</c:v>
                </c:pt>
                <c:pt idx="65">
                  <c:v>0.89</c:v>
                </c:pt>
                <c:pt idx="66">
                  <c:v>0.89</c:v>
                </c:pt>
                <c:pt idx="67">
                  <c:v>0.89</c:v>
                </c:pt>
                <c:pt idx="68">
                  <c:v>0.86</c:v>
                </c:pt>
                <c:pt idx="69">
                  <c:v>0.79</c:v>
                </c:pt>
                <c:pt idx="70">
                  <c:v>0.77</c:v>
                </c:pt>
                <c:pt idx="71">
                  <c:v>0.76</c:v>
                </c:pt>
                <c:pt idx="72">
                  <c:v>0.81</c:v>
                </c:pt>
                <c:pt idx="73">
                  <c:v>0.82</c:v>
                </c:pt>
                <c:pt idx="74">
                  <c:v>0.81</c:v>
                </c:pt>
                <c:pt idx="75">
                  <c:v>0.83</c:v>
                </c:pt>
                <c:pt idx="76">
                  <c:v>0.84</c:v>
                </c:pt>
                <c:pt idx="77">
                  <c:v>0.81</c:v>
                </c:pt>
                <c:pt idx="78">
                  <c:v>0.88</c:v>
                </c:pt>
                <c:pt idx="79">
                  <c:v>0.94</c:v>
                </c:pt>
                <c:pt idx="80">
                  <c:v>0.95</c:v>
                </c:pt>
                <c:pt idx="81">
                  <c:v>1.03</c:v>
                </c:pt>
                <c:pt idx="82">
                  <c:v>1.08</c:v>
                </c:pt>
                <c:pt idx="83">
                  <c:v>1.1299999999999999</c:v>
                </c:pt>
                <c:pt idx="84">
                  <c:v>1.25</c:v>
                </c:pt>
                <c:pt idx="85">
                  <c:v>1.3</c:v>
                </c:pt>
                <c:pt idx="86">
                  <c:v>1.37</c:v>
                </c:pt>
                <c:pt idx="87">
                  <c:v>1.42</c:v>
                </c:pt>
                <c:pt idx="88">
                  <c:v>1.49</c:v>
                </c:pt>
                <c:pt idx="89">
                  <c:v>1.52</c:v>
                </c:pt>
                <c:pt idx="90">
                  <c:v>1.86</c:v>
                </c:pt>
                <c:pt idx="91">
                  <c:v>2.13</c:v>
                </c:pt>
                <c:pt idx="92">
                  <c:v>2.21</c:v>
                </c:pt>
                <c:pt idx="93">
                  <c:v>2.31</c:v>
                </c:pt>
                <c:pt idx="94">
                  <c:v>2.44</c:v>
                </c:pt>
                <c:pt idx="95">
                  <c:v>2.2799999999999998</c:v>
                </c:pt>
                <c:pt idx="96">
                  <c:v>2.66</c:v>
                </c:pt>
                <c:pt idx="97">
                  <c:v>2.89</c:v>
                </c:pt>
                <c:pt idx="98">
                  <c:v>2.83</c:v>
                </c:pt>
                <c:pt idx="99">
                  <c:v>3.16</c:v>
                </c:pt>
                <c:pt idx="100">
                  <c:v>3.3</c:v>
                </c:pt>
                <c:pt idx="101">
                  <c:v>3.47</c:v>
                </c:pt>
                <c:pt idx="102">
                  <c:v>4.38</c:v>
                </c:pt>
                <c:pt idx="103">
                  <c:v>5.13</c:v>
                </c:pt>
                <c:pt idx="104">
                  <c:v>5.34</c:v>
                </c:pt>
                <c:pt idx="105">
                  <c:v>6.13</c:v>
                </c:pt>
                <c:pt idx="106">
                  <c:v>6.62</c:v>
                </c:pt>
                <c:pt idx="107">
                  <c:v>6.48</c:v>
                </c:pt>
                <c:pt idx="108">
                  <c:v>7.32</c:v>
                </c:pt>
                <c:pt idx="109">
                  <c:v>7.62</c:v>
                </c:pt>
                <c:pt idx="110">
                  <c:v>7.06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CFA-487E-AA78-E836607E3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7833024"/>
        <c:axId val="1897833984"/>
      </c:lineChart>
      <c:dateAx>
        <c:axId val="1897833024"/>
        <c:scaling>
          <c:orientation val="minMax"/>
        </c:scaling>
        <c:delete val="0"/>
        <c:axPos val="b"/>
        <c:numFmt formatCode="[$-416]mmm\-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</c:spPr>
        <c:txPr>
          <a:bodyPr rot="-2700000" spcFirstLastPara="1" vertOverflow="ellipsis" wrap="square" anchor="ctr" anchorCtr="1"/>
          <a:lstStyle/>
          <a:p>
            <a:pPr algn="ctr">
              <a:defRPr lang="en-US" sz="1600" b="0" i="0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97833984"/>
        <c:crosses val="autoZero"/>
        <c:auto val="1"/>
        <c:lblOffset val="100"/>
        <c:baseTimeUnit val="months"/>
        <c:majorUnit val="6"/>
        <c:majorTimeUnit val="months"/>
      </c:dateAx>
      <c:valAx>
        <c:axId val="18978339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897833024"/>
        <c:crosses val="autoZero"/>
        <c:crossBetween val="between"/>
      </c:valAx>
    </c:plotArea>
    <c:legend>
      <c:legendPos val="t"/>
      <c:overlay val="0"/>
      <c:spPr>
        <a:noFill/>
        <a:ln>
          <a:noFill/>
          <a:prstDash val="solid"/>
        </a:ln>
      </c:spPr>
      <c:txPr>
        <a:bodyPr rot="0" spcFirstLastPara="1" vertOverflow="ellipsis" vert="horz" wrap="square" anchor="ctr" anchorCtr="1"/>
        <a:lstStyle/>
        <a:p>
          <a:pPr>
            <a:defRPr lang="en-US" sz="1800" b="0" i="0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chemeClr val="bg1"/>
    </a:solidFill>
    <a:ln w="9525" cap="flat" cmpd="sng" algn="ctr">
      <a:noFill/>
      <a:prstDash val="solid"/>
      <a:round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en-US" sz="2400">
                <a:latin typeface="Exo 2.0" panose="00000500000000000000" pitchFamily="50" charset="0"/>
              </a:rPr>
              <a:t>Geração</a:t>
            </a:r>
            <a:r>
              <a:rPr lang="en-US" sz="2400" baseline="0">
                <a:latin typeface="Exo 2.0" panose="00000500000000000000" pitchFamily="50" charset="0"/>
              </a:rPr>
              <a:t> Líquida de Empregos Formais - </a:t>
            </a:r>
          </a:p>
          <a:p>
            <a:pPr>
              <a:defRPr sz="2400">
                <a:latin typeface="Exo 2.0" panose="00000500000000000000" pitchFamily="50" charset="0"/>
              </a:defRPr>
            </a:pPr>
            <a:r>
              <a:rPr lang="en-US" sz="2400">
                <a:latin typeface="Exo 2.0" panose="00000500000000000000" pitchFamily="50" charset="0"/>
              </a:rPr>
              <a:t>Acum. 12 Meses</a:t>
            </a:r>
          </a:p>
        </c:rich>
      </c:tx>
      <c:layout>
        <c:manualLayout>
          <c:xMode val="edge"/>
          <c:yMode val="edge"/>
          <c:x val="0.2177130005313101"/>
          <c:y val="3.7429023852712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2750424356479512"/>
          <c:y val="0.14265897977491049"/>
          <c:w val="0.79014860002886933"/>
          <c:h val="0.59123588601275057"/>
        </c:manualLayout>
      </c:layout>
      <c:lineChart>
        <c:grouping val="standard"/>
        <c:varyColors val="0"/>
        <c:ser>
          <c:idx val="0"/>
          <c:order val="0"/>
          <c:tx>
            <c:strRef>
              <c:f>CAGED!$C$4</c:f>
              <c:strCache>
                <c:ptCount val="1"/>
                <c:pt idx="0">
                  <c:v>Acum. 12 Meses</c:v>
                </c:pt>
              </c:strCache>
            </c:strRef>
          </c:tx>
          <c:spPr>
            <a:ln w="76200" cap="rnd">
              <a:solidFill>
                <a:srgbClr val="196B2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96B24"/>
              </a:solidFill>
              <a:ln w="9525">
                <a:noFill/>
              </a:ln>
              <a:effectLst/>
            </c:spPr>
          </c:marker>
          <c:dLbls>
            <c:dLbl>
              <c:idx val="50"/>
              <c:layout>
                <c:manualLayout>
                  <c:x val="-5.8819397433096795E-3"/>
                  <c:y val="-5.6869670042239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6-4FB0-9143-118B858980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196B24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CAGED!$A$277:$A$327</c:f>
              <c:numCache>
                <c:formatCode>mmm/yyyy</c:formatCode>
                <c:ptCount val="51"/>
                <c:pt idx="0">
                  <c:v>44562.125</c:v>
                </c:pt>
                <c:pt idx="1">
                  <c:v>44593.125</c:v>
                </c:pt>
                <c:pt idx="2">
                  <c:v>44621.125</c:v>
                </c:pt>
                <c:pt idx="3">
                  <c:v>44652.125</c:v>
                </c:pt>
                <c:pt idx="4">
                  <c:v>44682.125</c:v>
                </c:pt>
                <c:pt idx="5">
                  <c:v>44713.125</c:v>
                </c:pt>
                <c:pt idx="6">
                  <c:v>44743.125</c:v>
                </c:pt>
                <c:pt idx="7">
                  <c:v>44774.125</c:v>
                </c:pt>
                <c:pt idx="8">
                  <c:v>44805.125</c:v>
                </c:pt>
                <c:pt idx="9">
                  <c:v>44835.125</c:v>
                </c:pt>
                <c:pt idx="10">
                  <c:v>44866.125</c:v>
                </c:pt>
                <c:pt idx="11">
                  <c:v>44896.125</c:v>
                </c:pt>
                <c:pt idx="12">
                  <c:v>44927.125</c:v>
                </c:pt>
                <c:pt idx="13">
                  <c:v>44958.125</c:v>
                </c:pt>
                <c:pt idx="14">
                  <c:v>44986.125</c:v>
                </c:pt>
                <c:pt idx="15">
                  <c:v>45017.125</c:v>
                </c:pt>
                <c:pt idx="16">
                  <c:v>45047.125</c:v>
                </c:pt>
                <c:pt idx="17">
                  <c:v>45078.125</c:v>
                </c:pt>
                <c:pt idx="18">
                  <c:v>45108.125</c:v>
                </c:pt>
                <c:pt idx="19">
                  <c:v>45139.125</c:v>
                </c:pt>
                <c:pt idx="20">
                  <c:v>45170.125</c:v>
                </c:pt>
                <c:pt idx="21">
                  <c:v>45200.125</c:v>
                </c:pt>
                <c:pt idx="22">
                  <c:v>45231.125</c:v>
                </c:pt>
                <c:pt idx="23">
                  <c:v>45261.125</c:v>
                </c:pt>
                <c:pt idx="24">
                  <c:v>45292.125</c:v>
                </c:pt>
                <c:pt idx="25">
                  <c:v>45323.125</c:v>
                </c:pt>
                <c:pt idx="26">
                  <c:v>45352.125</c:v>
                </c:pt>
                <c:pt idx="27">
                  <c:v>45383.125</c:v>
                </c:pt>
                <c:pt idx="28">
                  <c:v>45413.125</c:v>
                </c:pt>
                <c:pt idx="29">
                  <c:v>45444.125</c:v>
                </c:pt>
                <c:pt idx="30">
                  <c:v>45474.125</c:v>
                </c:pt>
                <c:pt idx="31">
                  <c:v>45505.125</c:v>
                </c:pt>
                <c:pt idx="32">
                  <c:v>45536.125</c:v>
                </c:pt>
                <c:pt idx="33">
                  <c:v>45566.125</c:v>
                </c:pt>
                <c:pt idx="34">
                  <c:v>45597.125</c:v>
                </c:pt>
                <c:pt idx="35">
                  <c:v>45627.125</c:v>
                </c:pt>
                <c:pt idx="36">
                  <c:v>45658.125</c:v>
                </c:pt>
                <c:pt idx="37">
                  <c:v>45689.125</c:v>
                </c:pt>
                <c:pt idx="38">
                  <c:v>45717.125</c:v>
                </c:pt>
                <c:pt idx="39">
                  <c:v>45748.125</c:v>
                </c:pt>
                <c:pt idx="40">
                  <c:v>45778.125</c:v>
                </c:pt>
                <c:pt idx="41">
                  <c:v>45809.125</c:v>
                </c:pt>
                <c:pt idx="42">
                  <c:v>45839.125</c:v>
                </c:pt>
                <c:pt idx="43">
                  <c:v>45870.125</c:v>
                </c:pt>
                <c:pt idx="44">
                  <c:v>45901.125</c:v>
                </c:pt>
                <c:pt idx="45">
                  <c:v>45931.125</c:v>
                </c:pt>
                <c:pt idx="46">
                  <c:v>45962.125</c:v>
                </c:pt>
                <c:pt idx="47">
                  <c:v>45992.125</c:v>
                </c:pt>
                <c:pt idx="48">
                  <c:v>46023.125</c:v>
                </c:pt>
                <c:pt idx="49">
                  <c:v>46054.125</c:v>
                </c:pt>
                <c:pt idx="50">
                  <c:v>46082</c:v>
                </c:pt>
              </c:numCache>
            </c:numRef>
          </c:cat>
          <c:val>
            <c:numRef>
              <c:f>CAGED!$C$277:$C$327</c:f>
              <c:numCache>
                <c:formatCode>#,##0</c:formatCode>
                <c:ptCount val="51"/>
                <c:pt idx="0">
                  <c:v>2750532</c:v>
                </c:pt>
                <c:pt idx="1">
                  <c:v>2681124</c:v>
                </c:pt>
                <c:pt idx="2">
                  <c:v>2640983</c:v>
                </c:pt>
                <c:pt idx="3">
                  <c:v>2724027</c:v>
                </c:pt>
                <c:pt idx="4">
                  <c:v>2722340</c:v>
                </c:pt>
                <c:pt idx="5">
                  <c:v>2690248</c:v>
                </c:pt>
                <c:pt idx="6">
                  <c:v>2592425</c:v>
                </c:pt>
                <c:pt idx="7">
                  <c:v>2497720</c:v>
                </c:pt>
                <c:pt idx="8">
                  <c:v>2458812</c:v>
                </c:pt>
                <c:pt idx="9">
                  <c:v>2365183</c:v>
                </c:pt>
                <c:pt idx="10">
                  <c:v>2176566</c:v>
                </c:pt>
                <c:pt idx="11">
                  <c:v>2011366</c:v>
                </c:pt>
                <c:pt idx="12">
                  <c:v>1939485</c:v>
                </c:pt>
                <c:pt idx="13">
                  <c:v>1852763</c:v>
                </c:pt>
                <c:pt idx="14">
                  <c:v>1911745</c:v>
                </c:pt>
                <c:pt idx="15">
                  <c:v>1894784</c:v>
                </c:pt>
                <c:pt idx="16">
                  <c:v>1773036</c:v>
                </c:pt>
                <c:pt idx="17">
                  <c:v>1652290</c:v>
                </c:pt>
                <c:pt idx="18">
                  <c:v>1576090</c:v>
                </c:pt>
                <c:pt idx="19">
                  <c:v>1518295</c:v>
                </c:pt>
                <c:pt idx="20">
                  <c:v>1451974</c:v>
                </c:pt>
                <c:pt idx="21">
                  <c:v>1482886</c:v>
                </c:pt>
                <c:pt idx="22">
                  <c:v>1477488</c:v>
                </c:pt>
                <c:pt idx="23">
                  <c:v>1478340</c:v>
                </c:pt>
                <c:pt idx="24">
                  <c:v>1575438</c:v>
                </c:pt>
                <c:pt idx="25">
                  <c:v>1639764</c:v>
                </c:pt>
                <c:pt idx="26">
                  <c:v>1688908</c:v>
                </c:pt>
                <c:pt idx="27">
                  <c:v>1748936</c:v>
                </c:pt>
                <c:pt idx="28">
                  <c:v>1725477</c:v>
                </c:pt>
                <c:pt idx="29">
                  <c:v>1769984</c:v>
                </c:pt>
                <c:pt idx="30">
                  <c:v>1815303</c:v>
                </c:pt>
                <c:pt idx="31">
                  <c:v>1826972</c:v>
                </c:pt>
                <c:pt idx="32">
                  <c:v>1863026</c:v>
                </c:pt>
                <c:pt idx="33">
                  <c:v>1805374</c:v>
                </c:pt>
                <c:pt idx="34">
                  <c:v>1781902</c:v>
                </c:pt>
                <c:pt idx="35">
                  <c:v>1676514</c:v>
                </c:pt>
                <c:pt idx="36">
                  <c:v>1633422</c:v>
                </c:pt>
                <c:pt idx="37">
                  <c:v>1759306</c:v>
                </c:pt>
                <c:pt idx="38">
                  <c:v>1586567</c:v>
                </c:pt>
                <c:pt idx="39">
                  <c:v>1604062</c:v>
                </c:pt>
                <c:pt idx="40">
                  <c:v>1621243</c:v>
                </c:pt>
                <c:pt idx="41">
                  <c:v>1586159</c:v>
                </c:pt>
                <c:pt idx="42">
                  <c:v>1527913</c:v>
                </c:pt>
                <c:pt idx="43">
                  <c:v>1442758</c:v>
                </c:pt>
                <c:pt idx="44">
                  <c:v>1407942</c:v>
                </c:pt>
                <c:pt idx="45">
                  <c:v>1360375</c:v>
                </c:pt>
                <c:pt idx="46">
                  <c:v>1339614</c:v>
                </c:pt>
                <c:pt idx="47">
                  <c:v>1256997</c:v>
                </c:pt>
                <c:pt idx="48">
                  <c:v>1232028</c:v>
                </c:pt>
                <c:pt idx="49">
                  <c:v>1055354</c:v>
                </c:pt>
                <c:pt idx="50">
                  <c:v>1211986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86-4FB0-9143-118B85898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9549343"/>
        <c:axId val="609549823"/>
      </c:lineChart>
      <c:dateAx>
        <c:axId val="609549343"/>
        <c:scaling>
          <c:orientation val="minMax"/>
        </c:scaling>
        <c:delete val="0"/>
        <c:axPos val="b"/>
        <c:numFmt formatCode="mmm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609549823"/>
        <c:crosses val="autoZero"/>
        <c:auto val="1"/>
        <c:lblOffset val="100"/>
        <c:baseTimeUnit val="days"/>
      </c:dateAx>
      <c:valAx>
        <c:axId val="609549823"/>
        <c:scaling>
          <c:orientation val="minMax"/>
          <c:min val="100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60954934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400">
                <a:latin typeface="Exo 2.0" panose="00000500000000000000" pitchFamily="50" charset="0"/>
              </a:rPr>
              <a:t>PNAD</a:t>
            </a:r>
            <a:r>
              <a:rPr lang="pt-BR" sz="2400" baseline="0">
                <a:latin typeface="Exo 2.0" panose="00000500000000000000" pitchFamily="50" charset="0"/>
              </a:rPr>
              <a:t> - Taxa de Desocupação (%)</a:t>
            </a:r>
            <a:endParaRPr lang="pt-BR" sz="2400">
              <a:latin typeface="Exo 2.0" panose="000005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PNAD!$B$4</c:f>
              <c:strCache>
                <c:ptCount val="1"/>
                <c:pt idx="0">
                  <c:v>Taxa SA (%)</c:v>
                </c:pt>
              </c:strCache>
            </c:strRef>
          </c:tx>
          <c:spPr>
            <a:ln w="47625" cap="rnd">
              <a:solidFill>
                <a:srgbClr val="196B24"/>
              </a:solidFill>
              <a:round/>
            </a:ln>
            <a:effectLst/>
          </c:spPr>
          <c:marker>
            <c:symbol val="none"/>
          </c:marker>
          <c:dLbls>
            <c:dLbl>
              <c:idx val="122"/>
              <c:layout>
                <c:manualLayout>
                  <c:x val="-6.2315978886324629E-4"/>
                  <c:y val="2.07473997545271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196B24"/>
                      </a:solidFill>
                      <a:latin typeface="Exo 2"/>
                      <a:ea typeface="Exo 2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7E-4DE9-A29F-264612BD95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"/>
                    <a:ea typeface="Exo 2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PNAD!$A$53:$A$175</c:f>
              <c:numCache>
                <c:formatCode>mmm/yyyy</c:formatCode>
                <c:ptCount val="123"/>
                <c:pt idx="0">
                  <c:v>42370.083333333343</c:v>
                </c:pt>
                <c:pt idx="1">
                  <c:v>42401.083333333343</c:v>
                </c:pt>
                <c:pt idx="2">
                  <c:v>42430.125</c:v>
                </c:pt>
                <c:pt idx="3">
                  <c:v>42461.125</c:v>
                </c:pt>
                <c:pt idx="4">
                  <c:v>42491.125</c:v>
                </c:pt>
                <c:pt idx="5">
                  <c:v>42522.125</c:v>
                </c:pt>
                <c:pt idx="6">
                  <c:v>42552.125</c:v>
                </c:pt>
                <c:pt idx="7">
                  <c:v>42583.125</c:v>
                </c:pt>
                <c:pt idx="8">
                  <c:v>42614.125</c:v>
                </c:pt>
                <c:pt idx="9">
                  <c:v>42644.125</c:v>
                </c:pt>
                <c:pt idx="10">
                  <c:v>42675.083333333343</c:v>
                </c:pt>
                <c:pt idx="11">
                  <c:v>42705.083333333343</c:v>
                </c:pt>
                <c:pt idx="12">
                  <c:v>42736.083333333343</c:v>
                </c:pt>
                <c:pt idx="13">
                  <c:v>42767.083333333343</c:v>
                </c:pt>
                <c:pt idx="14">
                  <c:v>42795.125</c:v>
                </c:pt>
                <c:pt idx="15">
                  <c:v>42826.125</c:v>
                </c:pt>
                <c:pt idx="16">
                  <c:v>42856.125</c:v>
                </c:pt>
                <c:pt idx="17">
                  <c:v>42887.125</c:v>
                </c:pt>
                <c:pt idx="18">
                  <c:v>42917.125</c:v>
                </c:pt>
                <c:pt idx="19">
                  <c:v>42948.125</c:v>
                </c:pt>
                <c:pt idx="20">
                  <c:v>42979.125</c:v>
                </c:pt>
                <c:pt idx="21">
                  <c:v>43009.125</c:v>
                </c:pt>
                <c:pt idx="22">
                  <c:v>43040.083333333343</c:v>
                </c:pt>
                <c:pt idx="23">
                  <c:v>43070.083333333343</c:v>
                </c:pt>
                <c:pt idx="24">
                  <c:v>43101.083333333343</c:v>
                </c:pt>
                <c:pt idx="25">
                  <c:v>43132.083333333343</c:v>
                </c:pt>
                <c:pt idx="26">
                  <c:v>43160.125</c:v>
                </c:pt>
                <c:pt idx="27">
                  <c:v>43191.125</c:v>
                </c:pt>
                <c:pt idx="28">
                  <c:v>43221.125</c:v>
                </c:pt>
                <c:pt idx="29">
                  <c:v>43252.125</c:v>
                </c:pt>
                <c:pt idx="30">
                  <c:v>43282.125</c:v>
                </c:pt>
                <c:pt idx="31">
                  <c:v>43313.125</c:v>
                </c:pt>
                <c:pt idx="32">
                  <c:v>43344.125</c:v>
                </c:pt>
                <c:pt idx="33">
                  <c:v>43374.125</c:v>
                </c:pt>
                <c:pt idx="34">
                  <c:v>43405.125</c:v>
                </c:pt>
                <c:pt idx="35">
                  <c:v>43435.083333333343</c:v>
                </c:pt>
                <c:pt idx="36">
                  <c:v>43466.083333333343</c:v>
                </c:pt>
                <c:pt idx="37">
                  <c:v>43497.083333333343</c:v>
                </c:pt>
                <c:pt idx="38">
                  <c:v>43525.125</c:v>
                </c:pt>
                <c:pt idx="39">
                  <c:v>43556.125</c:v>
                </c:pt>
                <c:pt idx="40">
                  <c:v>43586.125</c:v>
                </c:pt>
                <c:pt idx="41">
                  <c:v>43617.125</c:v>
                </c:pt>
                <c:pt idx="42">
                  <c:v>43647.125</c:v>
                </c:pt>
                <c:pt idx="43">
                  <c:v>43678.125</c:v>
                </c:pt>
                <c:pt idx="44">
                  <c:v>43709.125</c:v>
                </c:pt>
                <c:pt idx="45">
                  <c:v>43739.125</c:v>
                </c:pt>
                <c:pt idx="46">
                  <c:v>43770.125</c:v>
                </c:pt>
                <c:pt idx="47">
                  <c:v>43800.125</c:v>
                </c:pt>
                <c:pt idx="48">
                  <c:v>43831.125</c:v>
                </c:pt>
                <c:pt idx="49">
                  <c:v>43862.125</c:v>
                </c:pt>
                <c:pt idx="50">
                  <c:v>43891.125</c:v>
                </c:pt>
                <c:pt idx="51">
                  <c:v>43922.125</c:v>
                </c:pt>
                <c:pt idx="52">
                  <c:v>43952.125</c:v>
                </c:pt>
                <c:pt idx="53">
                  <c:v>43983.125</c:v>
                </c:pt>
                <c:pt idx="54">
                  <c:v>44013.125</c:v>
                </c:pt>
                <c:pt idx="55">
                  <c:v>44044.125</c:v>
                </c:pt>
                <c:pt idx="56">
                  <c:v>44075.125</c:v>
                </c:pt>
                <c:pt idx="57">
                  <c:v>44105.125</c:v>
                </c:pt>
                <c:pt idx="58">
                  <c:v>44136.125</c:v>
                </c:pt>
                <c:pt idx="59">
                  <c:v>44166.125</c:v>
                </c:pt>
                <c:pt idx="60">
                  <c:v>44197.125</c:v>
                </c:pt>
                <c:pt idx="61">
                  <c:v>44228.125</c:v>
                </c:pt>
                <c:pt idx="62">
                  <c:v>44256.125</c:v>
                </c:pt>
                <c:pt idx="63">
                  <c:v>44287.125</c:v>
                </c:pt>
                <c:pt idx="64">
                  <c:v>44317.125</c:v>
                </c:pt>
                <c:pt idx="65">
                  <c:v>44348.125</c:v>
                </c:pt>
                <c:pt idx="66">
                  <c:v>44378.125</c:v>
                </c:pt>
                <c:pt idx="67">
                  <c:v>44409.125</c:v>
                </c:pt>
                <c:pt idx="68">
                  <c:v>44440.125</c:v>
                </c:pt>
                <c:pt idx="69">
                  <c:v>44470.125</c:v>
                </c:pt>
                <c:pt idx="70">
                  <c:v>44501.125</c:v>
                </c:pt>
                <c:pt idx="71">
                  <c:v>44531.125</c:v>
                </c:pt>
                <c:pt idx="72">
                  <c:v>44562.125</c:v>
                </c:pt>
                <c:pt idx="73">
                  <c:v>44593.125</c:v>
                </c:pt>
                <c:pt idx="74">
                  <c:v>44621.125</c:v>
                </c:pt>
                <c:pt idx="75">
                  <c:v>44652.125</c:v>
                </c:pt>
                <c:pt idx="76">
                  <c:v>44682.125</c:v>
                </c:pt>
                <c:pt idx="77">
                  <c:v>44713.125</c:v>
                </c:pt>
                <c:pt idx="78">
                  <c:v>44743.125</c:v>
                </c:pt>
                <c:pt idx="79">
                  <c:v>44774.125</c:v>
                </c:pt>
                <c:pt idx="80">
                  <c:v>44805.125</c:v>
                </c:pt>
                <c:pt idx="81">
                  <c:v>44835.125</c:v>
                </c:pt>
                <c:pt idx="82">
                  <c:v>44866.125</c:v>
                </c:pt>
                <c:pt idx="83">
                  <c:v>44896.125</c:v>
                </c:pt>
                <c:pt idx="84">
                  <c:v>44927.125</c:v>
                </c:pt>
                <c:pt idx="85">
                  <c:v>44958.125</c:v>
                </c:pt>
                <c:pt idx="86">
                  <c:v>44986.125</c:v>
                </c:pt>
                <c:pt idx="87">
                  <c:v>45017.125</c:v>
                </c:pt>
                <c:pt idx="88">
                  <c:v>45047.125</c:v>
                </c:pt>
                <c:pt idx="89">
                  <c:v>45078.125</c:v>
                </c:pt>
                <c:pt idx="90">
                  <c:v>45108.125</c:v>
                </c:pt>
                <c:pt idx="91">
                  <c:v>45139.125</c:v>
                </c:pt>
                <c:pt idx="92">
                  <c:v>45170.125</c:v>
                </c:pt>
                <c:pt idx="93">
                  <c:v>45200.125</c:v>
                </c:pt>
                <c:pt idx="94">
                  <c:v>45231.125</c:v>
                </c:pt>
                <c:pt idx="95">
                  <c:v>45261.125</c:v>
                </c:pt>
                <c:pt idx="96">
                  <c:v>45292.125</c:v>
                </c:pt>
                <c:pt idx="97">
                  <c:v>45323.125</c:v>
                </c:pt>
                <c:pt idx="98">
                  <c:v>45352.125</c:v>
                </c:pt>
                <c:pt idx="99">
                  <c:v>45383.125</c:v>
                </c:pt>
                <c:pt idx="100">
                  <c:v>45413.125</c:v>
                </c:pt>
                <c:pt idx="101">
                  <c:v>45444.125</c:v>
                </c:pt>
                <c:pt idx="102">
                  <c:v>45474.125</c:v>
                </c:pt>
                <c:pt idx="103">
                  <c:v>45505.125</c:v>
                </c:pt>
                <c:pt idx="104">
                  <c:v>45536.125</c:v>
                </c:pt>
                <c:pt idx="105">
                  <c:v>45566.125</c:v>
                </c:pt>
                <c:pt idx="106">
                  <c:v>45597.125</c:v>
                </c:pt>
                <c:pt idx="107">
                  <c:v>45627.125</c:v>
                </c:pt>
                <c:pt idx="108">
                  <c:v>45658.125</c:v>
                </c:pt>
                <c:pt idx="109">
                  <c:v>45689.125</c:v>
                </c:pt>
                <c:pt idx="110">
                  <c:v>45717.125</c:v>
                </c:pt>
                <c:pt idx="111">
                  <c:v>45748.125</c:v>
                </c:pt>
                <c:pt idx="112">
                  <c:v>45778.125</c:v>
                </c:pt>
                <c:pt idx="113">
                  <c:v>45809.125</c:v>
                </c:pt>
                <c:pt idx="114">
                  <c:v>45839.125</c:v>
                </c:pt>
                <c:pt idx="115">
                  <c:v>45870.125</c:v>
                </c:pt>
                <c:pt idx="116">
                  <c:v>45901.125</c:v>
                </c:pt>
                <c:pt idx="117">
                  <c:v>45931.125</c:v>
                </c:pt>
                <c:pt idx="118">
                  <c:v>45962.125</c:v>
                </c:pt>
                <c:pt idx="119">
                  <c:v>45992.125</c:v>
                </c:pt>
                <c:pt idx="120">
                  <c:v>46023.125</c:v>
                </c:pt>
                <c:pt idx="121">
                  <c:v>46054.125</c:v>
                </c:pt>
                <c:pt idx="122">
                  <c:v>46082</c:v>
                </c:pt>
              </c:numCache>
            </c:numRef>
          </c:cat>
          <c:val>
            <c:numRef>
              <c:f>PNAD!$B$53:$B$175</c:f>
              <c:numCache>
                <c:formatCode>0.0</c:formatCode>
                <c:ptCount val="123"/>
                <c:pt idx="0">
                  <c:v>10</c:v>
                </c:pt>
                <c:pt idx="1">
                  <c:v>10.9</c:v>
                </c:pt>
                <c:pt idx="2">
                  <c:v>10.5</c:v>
                </c:pt>
                <c:pt idx="3">
                  <c:v>11.1</c:v>
                </c:pt>
                <c:pt idx="4">
                  <c:v>11.3</c:v>
                </c:pt>
                <c:pt idx="5">
                  <c:v>11.4</c:v>
                </c:pt>
                <c:pt idx="6">
                  <c:v>12.3</c:v>
                </c:pt>
                <c:pt idx="7">
                  <c:v>12.2</c:v>
                </c:pt>
                <c:pt idx="8">
                  <c:v>11.8</c:v>
                </c:pt>
                <c:pt idx="9">
                  <c:v>12.7</c:v>
                </c:pt>
                <c:pt idx="10">
                  <c:v>12.8</c:v>
                </c:pt>
                <c:pt idx="11">
                  <c:v>12.9</c:v>
                </c:pt>
                <c:pt idx="12">
                  <c:v>13.1</c:v>
                </c:pt>
                <c:pt idx="13">
                  <c:v>13.3</c:v>
                </c:pt>
                <c:pt idx="14">
                  <c:v>13.2</c:v>
                </c:pt>
                <c:pt idx="15">
                  <c:v>13.1</c:v>
                </c:pt>
                <c:pt idx="16">
                  <c:v>12.9</c:v>
                </c:pt>
                <c:pt idx="17">
                  <c:v>12.8</c:v>
                </c:pt>
                <c:pt idx="18">
                  <c:v>12.9</c:v>
                </c:pt>
                <c:pt idx="19">
                  <c:v>12.5</c:v>
                </c:pt>
                <c:pt idx="20">
                  <c:v>12.7</c:v>
                </c:pt>
                <c:pt idx="21">
                  <c:v>12.6</c:v>
                </c:pt>
                <c:pt idx="22">
                  <c:v>12.5</c:v>
                </c:pt>
                <c:pt idx="23">
                  <c:v>12.4</c:v>
                </c:pt>
                <c:pt idx="24">
                  <c:v>12.7</c:v>
                </c:pt>
                <c:pt idx="25">
                  <c:v>12.6</c:v>
                </c:pt>
                <c:pt idx="26">
                  <c:v>12.6</c:v>
                </c:pt>
                <c:pt idx="27">
                  <c:v>12.3</c:v>
                </c:pt>
                <c:pt idx="28">
                  <c:v>12.4</c:v>
                </c:pt>
                <c:pt idx="29">
                  <c:v>12.5</c:v>
                </c:pt>
                <c:pt idx="30">
                  <c:v>12.2</c:v>
                </c:pt>
                <c:pt idx="31">
                  <c:v>12.2</c:v>
                </c:pt>
                <c:pt idx="32">
                  <c:v>11.9</c:v>
                </c:pt>
                <c:pt idx="33">
                  <c:v>12.3</c:v>
                </c:pt>
                <c:pt idx="34">
                  <c:v>12.3</c:v>
                </c:pt>
                <c:pt idx="35">
                  <c:v>12.5</c:v>
                </c:pt>
                <c:pt idx="36">
                  <c:v>12.5</c:v>
                </c:pt>
                <c:pt idx="37">
                  <c:v>12.2</c:v>
                </c:pt>
                <c:pt idx="38">
                  <c:v>12.1</c:v>
                </c:pt>
                <c:pt idx="39">
                  <c:v>12.1</c:v>
                </c:pt>
                <c:pt idx="40">
                  <c:v>11.9</c:v>
                </c:pt>
                <c:pt idx="41">
                  <c:v>11.8</c:v>
                </c:pt>
                <c:pt idx="42">
                  <c:v>11.9</c:v>
                </c:pt>
                <c:pt idx="43">
                  <c:v>12.2</c:v>
                </c:pt>
                <c:pt idx="44">
                  <c:v>11.9</c:v>
                </c:pt>
                <c:pt idx="45">
                  <c:v>11.9</c:v>
                </c:pt>
                <c:pt idx="46">
                  <c:v>11.3</c:v>
                </c:pt>
                <c:pt idx="47">
                  <c:v>11.7</c:v>
                </c:pt>
                <c:pt idx="48">
                  <c:v>11.6</c:v>
                </c:pt>
                <c:pt idx="49">
                  <c:v>11.5</c:v>
                </c:pt>
                <c:pt idx="50">
                  <c:v>12.4</c:v>
                </c:pt>
                <c:pt idx="51">
                  <c:v>13.2</c:v>
                </c:pt>
                <c:pt idx="52">
                  <c:v>12.7</c:v>
                </c:pt>
                <c:pt idx="53">
                  <c:v>14.4</c:v>
                </c:pt>
                <c:pt idx="54">
                  <c:v>14.9</c:v>
                </c:pt>
                <c:pt idx="55">
                  <c:v>15</c:v>
                </c:pt>
                <c:pt idx="56">
                  <c:v>15.1</c:v>
                </c:pt>
                <c:pt idx="57">
                  <c:v>14.8</c:v>
                </c:pt>
                <c:pt idx="58">
                  <c:v>15</c:v>
                </c:pt>
                <c:pt idx="59">
                  <c:v>14.8</c:v>
                </c:pt>
                <c:pt idx="60">
                  <c:v>14.2</c:v>
                </c:pt>
                <c:pt idx="61">
                  <c:v>14.1</c:v>
                </c:pt>
                <c:pt idx="62">
                  <c:v>14.4</c:v>
                </c:pt>
                <c:pt idx="63">
                  <c:v>14.4</c:v>
                </c:pt>
                <c:pt idx="64">
                  <c:v>14.3</c:v>
                </c:pt>
                <c:pt idx="65">
                  <c:v>13.6</c:v>
                </c:pt>
                <c:pt idx="66">
                  <c:v>13.1</c:v>
                </c:pt>
                <c:pt idx="67">
                  <c:v>12.9</c:v>
                </c:pt>
                <c:pt idx="68">
                  <c:v>12.4</c:v>
                </c:pt>
                <c:pt idx="69">
                  <c:v>12</c:v>
                </c:pt>
                <c:pt idx="70">
                  <c:v>11.8</c:v>
                </c:pt>
                <c:pt idx="71">
                  <c:v>11.4</c:v>
                </c:pt>
                <c:pt idx="72">
                  <c:v>10.7</c:v>
                </c:pt>
                <c:pt idx="73">
                  <c:v>10.7</c:v>
                </c:pt>
                <c:pt idx="74">
                  <c:v>10.199999999999999</c:v>
                </c:pt>
                <c:pt idx="75">
                  <c:v>9.6</c:v>
                </c:pt>
                <c:pt idx="76">
                  <c:v>9</c:v>
                </c:pt>
                <c:pt idx="77">
                  <c:v>9.1999999999999993</c:v>
                </c:pt>
                <c:pt idx="78">
                  <c:v>9.1</c:v>
                </c:pt>
                <c:pt idx="79">
                  <c:v>8.6</c:v>
                </c:pt>
                <c:pt idx="80">
                  <c:v>8.6999999999999993</c:v>
                </c:pt>
                <c:pt idx="81">
                  <c:v>8.3000000000000007</c:v>
                </c:pt>
                <c:pt idx="82">
                  <c:v>8.1999999999999993</c:v>
                </c:pt>
                <c:pt idx="83">
                  <c:v>8.5</c:v>
                </c:pt>
                <c:pt idx="84">
                  <c:v>8.4</c:v>
                </c:pt>
                <c:pt idx="85">
                  <c:v>8.1</c:v>
                </c:pt>
                <c:pt idx="86">
                  <c:v>8.3000000000000007</c:v>
                </c:pt>
                <c:pt idx="87">
                  <c:v>8.1</c:v>
                </c:pt>
                <c:pt idx="88">
                  <c:v>8.1</c:v>
                </c:pt>
                <c:pt idx="89">
                  <c:v>7.9</c:v>
                </c:pt>
                <c:pt idx="90">
                  <c:v>7.8</c:v>
                </c:pt>
                <c:pt idx="91">
                  <c:v>7.8</c:v>
                </c:pt>
                <c:pt idx="92">
                  <c:v>7.8</c:v>
                </c:pt>
                <c:pt idx="93">
                  <c:v>8</c:v>
                </c:pt>
                <c:pt idx="94">
                  <c:v>7.8</c:v>
                </c:pt>
                <c:pt idx="95">
                  <c:v>7.5</c:v>
                </c:pt>
                <c:pt idx="96">
                  <c:v>7.4</c:v>
                </c:pt>
                <c:pt idx="97">
                  <c:v>7.8</c:v>
                </c:pt>
                <c:pt idx="98">
                  <c:v>6.9</c:v>
                </c:pt>
                <c:pt idx="99">
                  <c:v>7</c:v>
                </c:pt>
                <c:pt idx="100">
                  <c:v>7</c:v>
                </c:pt>
                <c:pt idx="101">
                  <c:v>6.8</c:v>
                </c:pt>
                <c:pt idx="102">
                  <c:v>6.7</c:v>
                </c:pt>
                <c:pt idx="103">
                  <c:v>6.6</c:v>
                </c:pt>
                <c:pt idx="104">
                  <c:v>6.1</c:v>
                </c:pt>
                <c:pt idx="105">
                  <c:v>6.4</c:v>
                </c:pt>
                <c:pt idx="106">
                  <c:v>6.6</c:v>
                </c:pt>
                <c:pt idx="107">
                  <c:v>6.4</c:v>
                </c:pt>
                <c:pt idx="108">
                  <c:v>6.5</c:v>
                </c:pt>
                <c:pt idx="109">
                  <c:v>6.5</c:v>
                </c:pt>
                <c:pt idx="110">
                  <c:v>6.3</c:v>
                </c:pt>
                <c:pt idx="111">
                  <c:v>6</c:v>
                </c:pt>
                <c:pt idx="112">
                  <c:v>5.9</c:v>
                </c:pt>
                <c:pt idx="113">
                  <c:v>5.6</c:v>
                </c:pt>
                <c:pt idx="114">
                  <c:v>5.7</c:v>
                </c:pt>
                <c:pt idx="115">
                  <c:v>5.8</c:v>
                </c:pt>
                <c:pt idx="116">
                  <c:v>5.6</c:v>
                </c:pt>
                <c:pt idx="117">
                  <c:v>5.5</c:v>
                </c:pt>
                <c:pt idx="118">
                  <c:v>5.3</c:v>
                </c:pt>
                <c:pt idx="119">
                  <c:v>5.4</c:v>
                </c:pt>
                <c:pt idx="120">
                  <c:v>5.6</c:v>
                </c:pt>
                <c:pt idx="121">
                  <c:v>5.6</c:v>
                </c:pt>
                <c:pt idx="122" formatCode="General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7E-4DE9-A29F-264612BD9538}"/>
            </c:ext>
          </c:extLst>
        </c:ser>
        <c:ser>
          <c:idx val="1"/>
          <c:order val="1"/>
          <c:tx>
            <c:strRef>
              <c:f>PNAD!$C$4</c:f>
              <c:strCache>
                <c:ptCount val="1"/>
                <c:pt idx="0">
                  <c:v>Taxa NSA (%)</c:v>
                </c:pt>
              </c:strCache>
            </c:strRef>
          </c:tx>
          <c:spPr>
            <a:ln w="4762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22"/>
              <c:layout>
                <c:manualLayout>
                  <c:x val="-2.0865936358895635E-3"/>
                  <c:y val="-9.1047171515665371E-3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Exo 2"/>
                      <a:ea typeface="Exo 2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7E-4DE9-A29F-264612BD95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Exo 2"/>
                    <a:ea typeface="Exo 2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PNAD!$A$53:$A$175</c:f>
              <c:numCache>
                <c:formatCode>mmm/yyyy</c:formatCode>
                <c:ptCount val="123"/>
                <c:pt idx="0">
                  <c:v>42370.083333333343</c:v>
                </c:pt>
                <c:pt idx="1">
                  <c:v>42401.083333333343</c:v>
                </c:pt>
                <c:pt idx="2">
                  <c:v>42430.125</c:v>
                </c:pt>
                <c:pt idx="3">
                  <c:v>42461.125</c:v>
                </c:pt>
                <c:pt idx="4">
                  <c:v>42491.125</c:v>
                </c:pt>
                <c:pt idx="5">
                  <c:v>42522.125</c:v>
                </c:pt>
                <c:pt idx="6">
                  <c:v>42552.125</c:v>
                </c:pt>
                <c:pt idx="7">
                  <c:v>42583.125</c:v>
                </c:pt>
                <c:pt idx="8">
                  <c:v>42614.125</c:v>
                </c:pt>
                <c:pt idx="9">
                  <c:v>42644.125</c:v>
                </c:pt>
                <c:pt idx="10">
                  <c:v>42675.083333333343</c:v>
                </c:pt>
                <c:pt idx="11">
                  <c:v>42705.083333333343</c:v>
                </c:pt>
                <c:pt idx="12">
                  <c:v>42736.083333333343</c:v>
                </c:pt>
                <c:pt idx="13">
                  <c:v>42767.083333333343</c:v>
                </c:pt>
                <c:pt idx="14">
                  <c:v>42795.125</c:v>
                </c:pt>
                <c:pt idx="15">
                  <c:v>42826.125</c:v>
                </c:pt>
                <c:pt idx="16">
                  <c:v>42856.125</c:v>
                </c:pt>
                <c:pt idx="17">
                  <c:v>42887.125</c:v>
                </c:pt>
                <c:pt idx="18">
                  <c:v>42917.125</c:v>
                </c:pt>
                <c:pt idx="19">
                  <c:v>42948.125</c:v>
                </c:pt>
                <c:pt idx="20">
                  <c:v>42979.125</c:v>
                </c:pt>
                <c:pt idx="21">
                  <c:v>43009.125</c:v>
                </c:pt>
                <c:pt idx="22">
                  <c:v>43040.083333333343</c:v>
                </c:pt>
                <c:pt idx="23">
                  <c:v>43070.083333333343</c:v>
                </c:pt>
                <c:pt idx="24">
                  <c:v>43101.083333333343</c:v>
                </c:pt>
                <c:pt idx="25">
                  <c:v>43132.083333333343</c:v>
                </c:pt>
                <c:pt idx="26">
                  <c:v>43160.125</c:v>
                </c:pt>
                <c:pt idx="27">
                  <c:v>43191.125</c:v>
                </c:pt>
                <c:pt idx="28">
                  <c:v>43221.125</c:v>
                </c:pt>
                <c:pt idx="29">
                  <c:v>43252.125</c:v>
                </c:pt>
                <c:pt idx="30">
                  <c:v>43282.125</c:v>
                </c:pt>
                <c:pt idx="31">
                  <c:v>43313.125</c:v>
                </c:pt>
                <c:pt idx="32">
                  <c:v>43344.125</c:v>
                </c:pt>
                <c:pt idx="33">
                  <c:v>43374.125</c:v>
                </c:pt>
                <c:pt idx="34">
                  <c:v>43405.125</c:v>
                </c:pt>
                <c:pt idx="35">
                  <c:v>43435.083333333343</c:v>
                </c:pt>
                <c:pt idx="36">
                  <c:v>43466.083333333343</c:v>
                </c:pt>
                <c:pt idx="37">
                  <c:v>43497.083333333343</c:v>
                </c:pt>
                <c:pt idx="38">
                  <c:v>43525.125</c:v>
                </c:pt>
                <c:pt idx="39">
                  <c:v>43556.125</c:v>
                </c:pt>
                <c:pt idx="40">
                  <c:v>43586.125</c:v>
                </c:pt>
                <c:pt idx="41">
                  <c:v>43617.125</c:v>
                </c:pt>
                <c:pt idx="42">
                  <c:v>43647.125</c:v>
                </c:pt>
                <c:pt idx="43">
                  <c:v>43678.125</c:v>
                </c:pt>
                <c:pt idx="44">
                  <c:v>43709.125</c:v>
                </c:pt>
                <c:pt idx="45">
                  <c:v>43739.125</c:v>
                </c:pt>
                <c:pt idx="46">
                  <c:v>43770.125</c:v>
                </c:pt>
                <c:pt idx="47">
                  <c:v>43800.125</c:v>
                </c:pt>
                <c:pt idx="48">
                  <c:v>43831.125</c:v>
                </c:pt>
                <c:pt idx="49">
                  <c:v>43862.125</c:v>
                </c:pt>
                <c:pt idx="50">
                  <c:v>43891.125</c:v>
                </c:pt>
                <c:pt idx="51">
                  <c:v>43922.125</c:v>
                </c:pt>
                <c:pt idx="52">
                  <c:v>43952.125</c:v>
                </c:pt>
                <c:pt idx="53">
                  <c:v>43983.125</c:v>
                </c:pt>
                <c:pt idx="54">
                  <c:v>44013.125</c:v>
                </c:pt>
                <c:pt idx="55">
                  <c:v>44044.125</c:v>
                </c:pt>
                <c:pt idx="56">
                  <c:v>44075.125</c:v>
                </c:pt>
                <c:pt idx="57">
                  <c:v>44105.125</c:v>
                </c:pt>
                <c:pt idx="58">
                  <c:v>44136.125</c:v>
                </c:pt>
                <c:pt idx="59">
                  <c:v>44166.125</c:v>
                </c:pt>
                <c:pt idx="60">
                  <c:v>44197.125</c:v>
                </c:pt>
                <c:pt idx="61">
                  <c:v>44228.125</c:v>
                </c:pt>
                <c:pt idx="62">
                  <c:v>44256.125</c:v>
                </c:pt>
                <c:pt idx="63">
                  <c:v>44287.125</c:v>
                </c:pt>
                <c:pt idx="64">
                  <c:v>44317.125</c:v>
                </c:pt>
                <c:pt idx="65">
                  <c:v>44348.125</c:v>
                </c:pt>
                <c:pt idx="66">
                  <c:v>44378.125</c:v>
                </c:pt>
                <c:pt idx="67">
                  <c:v>44409.125</c:v>
                </c:pt>
                <c:pt idx="68">
                  <c:v>44440.125</c:v>
                </c:pt>
                <c:pt idx="69">
                  <c:v>44470.125</c:v>
                </c:pt>
                <c:pt idx="70">
                  <c:v>44501.125</c:v>
                </c:pt>
                <c:pt idx="71">
                  <c:v>44531.125</c:v>
                </c:pt>
                <c:pt idx="72">
                  <c:v>44562.125</c:v>
                </c:pt>
                <c:pt idx="73">
                  <c:v>44593.125</c:v>
                </c:pt>
                <c:pt idx="74">
                  <c:v>44621.125</c:v>
                </c:pt>
                <c:pt idx="75">
                  <c:v>44652.125</c:v>
                </c:pt>
                <c:pt idx="76">
                  <c:v>44682.125</c:v>
                </c:pt>
                <c:pt idx="77">
                  <c:v>44713.125</c:v>
                </c:pt>
                <c:pt idx="78">
                  <c:v>44743.125</c:v>
                </c:pt>
                <c:pt idx="79">
                  <c:v>44774.125</c:v>
                </c:pt>
                <c:pt idx="80">
                  <c:v>44805.125</c:v>
                </c:pt>
                <c:pt idx="81">
                  <c:v>44835.125</c:v>
                </c:pt>
                <c:pt idx="82">
                  <c:v>44866.125</c:v>
                </c:pt>
                <c:pt idx="83">
                  <c:v>44896.125</c:v>
                </c:pt>
                <c:pt idx="84">
                  <c:v>44927.125</c:v>
                </c:pt>
                <c:pt idx="85">
                  <c:v>44958.125</c:v>
                </c:pt>
                <c:pt idx="86">
                  <c:v>44986.125</c:v>
                </c:pt>
                <c:pt idx="87">
                  <c:v>45017.125</c:v>
                </c:pt>
                <c:pt idx="88">
                  <c:v>45047.125</c:v>
                </c:pt>
                <c:pt idx="89">
                  <c:v>45078.125</c:v>
                </c:pt>
                <c:pt idx="90">
                  <c:v>45108.125</c:v>
                </c:pt>
                <c:pt idx="91">
                  <c:v>45139.125</c:v>
                </c:pt>
                <c:pt idx="92">
                  <c:v>45170.125</c:v>
                </c:pt>
                <c:pt idx="93">
                  <c:v>45200.125</c:v>
                </c:pt>
                <c:pt idx="94">
                  <c:v>45231.125</c:v>
                </c:pt>
                <c:pt idx="95">
                  <c:v>45261.125</c:v>
                </c:pt>
                <c:pt idx="96">
                  <c:v>45292.125</c:v>
                </c:pt>
                <c:pt idx="97">
                  <c:v>45323.125</c:v>
                </c:pt>
                <c:pt idx="98">
                  <c:v>45352.125</c:v>
                </c:pt>
                <c:pt idx="99">
                  <c:v>45383.125</c:v>
                </c:pt>
                <c:pt idx="100">
                  <c:v>45413.125</c:v>
                </c:pt>
                <c:pt idx="101">
                  <c:v>45444.125</c:v>
                </c:pt>
                <c:pt idx="102">
                  <c:v>45474.125</c:v>
                </c:pt>
                <c:pt idx="103">
                  <c:v>45505.125</c:v>
                </c:pt>
                <c:pt idx="104">
                  <c:v>45536.125</c:v>
                </c:pt>
                <c:pt idx="105">
                  <c:v>45566.125</c:v>
                </c:pt>
                <c:pt idx="106">
                  <c:v>45597.125</c:v>
                </c:pt>
                <c:pt idx="107">
                  <c:v>45627.125</c:v>
                </c:pt>
                <c:pt idx="108">
                  <c:v>45658.125</c:v>
                </c:pt>
                <c:pt idx="109">
                  <c:v>45689.125</c:v>
                </c:pt>
                <c:pt idx="110">
                  <c:v>45717.125</c:v>
                </c:pt>
                <c:pt idx="111">
                  <c:v>45748.125</c:v>
                </c:pt>
                <c:pt idx="112">
                  <c:v>45778.125</c:v>
                </c:pt>
                <c:pt idx="113">
                  <c:v>45809.125</c:v>
                </c:pt>
                <c:pt idx="114">
                  <c:v>45839.125</c:v>
                </c:pt>
                <c:pt idx="115">
                  <c:v>45870.125</c:v>
                </c:pt>
                <c:pt idx="116">
                  <c:v>45901.125</c:v>
                </c:pt>
                <c:pt idx="117">
                  <c:v>45931.125</c:v>
                </c:pt>
                <c:pt idx="118">
                  <c:v>45962.125</c:v>
                </c:pt>
                <c:pt idx="119">
                  <c:v>45992.125</c:v>
                </c:pt>
                <c:pt idx="120">
                  <c:v>46023.125</c:v>
                </c:pt>
                <c:pt idx="121">
                  <c:v>46054.125</c:v>
                </c:pt>
                <c:pt idx="122">
                  <c:v>46082</c:v>
                </c:pt>
              </c:numCache>
            </c:numRef>
          </c:cat>
          <c:val>
            <c:numRef>
              <c:f>PNAD!$C$53:$C$175</c:f>
              <c:numCache>
                <c:formatCode>0.0</c:formatCode>
                <c:ptCount val="123"/>
                <c:pt idx="0">
                  <c:v>10.6</c:v>
                </c:pt>
                <c:pt idx="1">
                  <c:v>11.5</c:v>
                </c:pt>
                <c:pt idx="2">
                  <c:v>11</c:v>
                </c:pt>
                <c:pt idx="3">
                  <c:v>11.4</c:v>
                </c:pt>
                <c:pt idx="4">
                  <c:v>11.5</c:v>
                </c:pt>
                <c:pt idx="5">
                  <c:v>11.4</c:v>
                </c:pt>
                <c:pt idx="6">
                  <c:v>12.2</c:v>
                </c:pt>
                <c:pt idx="7">
                  <c:v>12</c:v>
                </c:pt>
                <c:pt idx="8">
                  <c:v>11.5</c:v>
                </c:pt>
                <c:pt idx="9">
                  <c:v>12.2</c:v>
                </c:pt>
                <c:pt idx="10">
                  <c:v>12.2</c:v>
                </c:pt>
                <c:pt idx="11">
                  <c:v>12</c:v>
                </c:pt>
                <c:pt idx="12">
                  <c:v>13.8</c:v>
                </c:pt>
                <c:pt idx="13">
                  <c:v>14</c:v>
                </c:pt>
                <c:pt idx="14">
                  <c:v>13.8</c:v>
                </c:pt>
                <c:pt idx="15">
                  <c:v>13.4</c:v>
                </c:pt>
                <c:pt idx="16">
                  <c:v>13.1</c:v>
                </c:pt>
                <c:pt idx="17">
                  <c:v>12.8</c:v>
                </c:pt>
                <c:pt idx="18">
                  <c:v>12.8</c:v>
                </c:pt>
                <c:pt idx="19">
                  <c:v>12.4</c:v>
                </c:pt>
                <c:pt idx="20">
                  <c:v>12.4</c:v>
                </c:pt>
                <c:pt idx="21">
                  <c:v>12.1</c:v>
                </c:pt>
                <c:pt idx="22">
                  <c:v>11.9</c:v>
                </c:pt>
                <c:pt idx="23">
                  <c:v>11.6</c:v>
                </c:pt>
                <c:pt idx="24">
                  <c:v>13.3</c:v>
                </c:pt>
                <c:pt idx="25">
                  <c:v>13.2</c:v>
                </c:pt>
                <c:pt idx="26">
                  <c:v>13.2</c:v>
                </c:pt>
                <c:pt idx="27">
                  <c:v>12.5</c:v>
                </c:pt>
                <c:pt idx="28">
                  <c:v>12.7</c:v>
                </c:pt>
                <c:pt idx="29">
                  <c:v>12.5</c:v>
                </c:pt>
                <c:pt idx="30">
                  <c:v>12.1</c:v>
                </c:pt>
                <c:pt idx="31">
                  <c:v>12.1</c:v>
                </c:pt>
                <c:pt idx="32">
                  <c:v>11.7</c:v>
                </c:pt>
                <c:pt idx="33">
                  <c:v>11.7</c:v>
                </c:pt>
                <c:pt idx="34">
                  <c:v>11.7</c:v>
                </c:pt>
                <c:pt idx="35">
                  <c:v>11.8</c:v>
                </c:pt>
                <c:pt idx="36">
                  <c:v>13</c:v>
                </c:pt>
                <c:pt idx="37">
                  <c:v>12.8</c:v>
                </c:pt>
                <c:pt idx="38">
                  <c:v>12.7</c:v>
                </c:pt>
                <c:pt idx="39">
                  <c:v>12.3</c:v>
                </c:pt>
                <c:pt idx="40">
                  <c:v>12.2</c:v>
                </c:pt>
                <c:pt idx="41">
                  <c:v>11.9</c:v>
                </c:pt>
                <c:pt idx="42">
                  <c:v>11.8</c:v>
                </c:pt>
                <c:pt idx="43">
                  <c:v>12.2</c:v>
                </c:pt>
                <c:pt idx="44">
                  <c:v>11.7</c:v>
                </c:pt>
                <c:pt idx="45">
                  <c:v>11.3</c:v>
                </c:pt>
                <c:pt idx="46">
                  <c:v>10.8</c:v>
                </c:pt>
                <c:pt idx="47">
                  <c:v>11.1</c:v>
                </c:pt>
                <c:pt idx="48">
                  <c:v>12.1</c:v>
                </c:pt>
                <c:pt idx="49">
                  <c:v>12</c:v>
                </c:pt>
                <c:pt idx="50">
                  <c:v>13</c:v>
                </c:pt>
                <c:pt idx="51">
                  <c:v>13.3</c:v>
                </c:pt>
                <c:pt idx="52">
                  <c:v>13</c:v>
                </c:pt>
                <c:pt idx="53">
                  <c:v>14.5</c:v>
                </c:pt>
                <c:pt idx="54">
                  <c:v>14.8</c:v>
                </c:pt>
                <c:pt idx="55">
                  <c:v>15</c:v>
                </c:pt>
                <c:pt idx="56">
                  <c:v>14.8</c:v>
                </c:pt>
                <c:pt idx="57">
                  <c:v>13.9</c:v>
                </c:pt>
                <c:pt idx="58">
                  <c:v>14.3</c:v>
                </c:pt>
                <c:pt idx="59">
                  <c:v>14.2</c:v>
                </c:pt>
                <c:pt idx="60">
                  <c:v>14.8</c:v>
                </c:pt>
                <c:pt idx="61">
                  <c:v>14.8</c:v>
                </c:pt>
                <c:pt idx="62">
                  <c:v>15.2</c:v>
                </c:pt>
                <c:pt idx="63">
                  <c:v>14.4</c:v>
                </c:pt>
                <c:pt idx="64">
                  <c:v>14.6</c:v>
                </c:pt>
                <c:pt idx="65">
                  <c:v>13.7</c:v>
                </c:pt>
                <c:pt idx="66">
                  <c:v>12.9</c:v>
                </c:pt>
                <c:pt idx="67">
                  <c:v>12.9</c:v>
                </c:pt>
                <c:pt idx="68">
                  <c:v>12.2</c:v>
                </c:pt>
                <c:pt idx="69">
                  <c:v>11.2</c:v>
                </c:pt>
                <c:pt idx="70">
                  <c:v>11.3</c:v>
                </c:pt>
                <c:pt idx="71">
                  <c:v>11</c:v>
                </c:pt>
                <c:pt idx="72">
                  <c:v>11.3</c:v>
                </c:pt>
                <c:pt idx="73">
                  <c:v>11.3</c:v>
                </c:pt>
                <c:pt idx="74">
                  <c:v>10.8</c:v>
                </c:pt>
                <c:pt idx="75">
                  <c:v>9.5</c:v>
                </c:pt>
                <c:pt idx="76">
                  <c:v>9.1999999999999993</c:v>
                </c:pt>
                <c:pt idx="77">
                  <c:v>9.1999999999999993</c:v>
                </c:pt>
                <c:pt idx="78">
                  <c:v>8.9</c:v>
                </c:pt>
                <c:pt idx="79">
                  <c:v>8.6</c:v>
                </c:pt>
                <c:pt idx="80">
                  <c:v>8.5</c:v>
                </c:pt>
                <c:pt idx="81">
                  <c:v>7.7</c:v>
                </c:pt>
                <c:pt idx="82">
                  <c:v>7.9</c:v>
                </c:pt>
                <c:pt idx="83">
                  <c:v>8.1999999999999993</c:v>
                </c:pt>
                <c:pt idx="84">
                  <c:v>8.9</c:v>
                </c:pt>
                <c:pt idx="85">
                  <c:v>8.6</c:v>
                </c:pt>
                <c:pt idx="86">
                  <c:v>8.8000000000000007</c:v>
                </c:pt>
                <c:pt idx="87">
                  <c:v>8</c:v>
                </c:pt>
                <c:pt idx="88">
                  <c:v>8.1999999999999993</c:v>
                </c:pt>
                <c:pt idx="89">
                  <c:v>7.9</c:v>
                </c:pt>
                <c:pt idx="90">
                  <c:v>7.6</c:v>
                </c:pt>
                <c:pt idx="91">
                  <c:v>7.8</c:v>
                </c:pt>
                <c:pt idx="92">
                  <c:v>7.6</c:v>
                </c:pt>
                <c:pt idx="93">
                  <c:v>7.4</c:v>
                </c:pt>
                <c:pt idx="94">
                  <c:v>7.6</c:v>
                </c:pt>
                <c:pt idx="95">
                  <c:v>7.2</c:v>
                </c:pt>
                <c:pt idx="96">
                  <c:v>8</c:v>
                </c:pt>
                <c:pt idx="97">
                  <c:v>8.3000000000000007</c:v>
                </c:pt>
                <c:pt idx="98">
                  <c:v>7.4</c:v>
                </c:pt>
                <c:pt idx="99">
                  <c:v>6.8</c:v>
                </c:pt>
                <c:pt idx="100">
                  <c:v>7.1</c:v>
                </c:pt>
                <c:pt idx="101">
                  <c:v>6.7</c:v>
                </c:pt>
                <c:pt idx="102">
                  <c:v>6.5</c:v>
                </c:pt>
                <c:pt idx="103">
                  <c:v>6.6</c:v>
                </c:pt>
                <c:pt idx="104">
                  <c:v>5.9</c:v>
                </c:pt>
                <c:pt idx="105">
                  <c:v>6</c:v>
                </c:pt>
                <c:pt idx="106">
                  <c:v>6.4</c:v>
                </c:pt>
                <c:pt idx="107">
                  <c:v>6.1</c:v>
                </c:pt>
                <c:pt idx="108">
                  <c:v>7.1</c:v>
                </c:pt>
                <c:pt idx="109">
                  <c:v>7.1</c:v>
                </c:pt>
                <c:pt idx="110">
                  <c:v>6.7</c:v>
                </c:pt>
                <c:pt idx="111">
                  <c:v>5.8</c:v>
                </c:pt>
                <c:pt idx="112">
                  <c:v>5.9</c:v>
                </c:pt>
                <c:pt idx="113">
                  <c:v>5.5</c:v>
                </c:pt>
                <c:pt idx="114">
                  <c:v>5.5</c:v>
                </c:pt>
                <c:pt idx="115">
                  <c:v>5.8</c:v>
                </c:pt>
                <c:pt idx="116">
                  <c:v>5.4</c:v>
                </c:pt>
                <c:pt idx="117">
                  <c:v>5.0999999999999996</c:v>
                </c:pt>
                <c:pt idx="118">
                  <c:v>5.0999999999999996</c:v>
                </c:pt>
                <c:pt idx="119">
                  <c:v>5.0999999999999996</c:v>
                </c:pt>
                <c:pt idx="120">
                  <c:v>6.1</c:v>
                </c:pt>
                <c:pt idx="121">
                  <c:v>6.2</c:v>
                </c:pt>
                <c:pt idx="122" formatCode="General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7E-4DE9-A29F-264612BD9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4994000"/>
        <c:axId val="1784977680"/>
      </c:lineChart>
      <c:dateAx>
        <c:axId val="1784994000"/>
        <c:scaling>
          <c:orientation val="minMax"/>
        </c:scaling>
        <c:delete val="0"/>
        <c:axPos val="b"/>
        <c:numFmt formatCode="mmm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784977680"/>
        <c:crosses val="autoZero"/>
        <c:auto val="1"/>
        <c:lblOffset val="100"/>
        <c:baseTimeUnit val="days"/>
      </c:dateAx>
      <c:valAx>
        <c:axId val="1784977680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78499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r>
              <a:rPr lang="pt-BR" sz="2000" b="0" dirty="0">
                <a:latin typeface="Exo 2" pitchFamily="2" charset="0"/>
              </a:rPr>
              <a:t>Indicadores de Atividade Selecionados </a:t>
            </a:r>
          </a:p>
          <a:p>
            <a:pPr algn="ctr" rtl="0">
              <a:defRPr sz="2000">
                <a:latin typeface="Exo 2" pitchFamily="2" charset="0"/>
              </a:defRPr>
            </a:pPr>
            <a:r>
              <a:rPr lang="pt-BR" sz="1800" b="0" dirty="0">
                <a:latin typeface="Exo 2" pitchFamily="2" charset="0"/>
              </a:rPr>
              <a:t>(Índice, Jan/2023 = 100)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4722095959595961E-2"/>
          <c:y val="0.20105185185185184"/>
          <c:w val="0.86514128787878786"/>
          <c:h val="0.66895848765432098"/>
        </c:manualLayout>
      </c:layout>
      <c:lineChart>
        <c:grouping val="standard"/>
        <c:varyColors val="0"/>
        <c:ser>
          <c:idx val="0"/>
          <c:order val="0"/>
          <c:tx>
            <c:strRef>
              <c:f>Atividade!$F$1</c:f>
              <c:strCache>
                <c:ptCount val="1"/>
                <c:pt idx="0">
                  <c:v>Produção Industrial</c:v>
                </c:pt>
              </c:strCache>
            </c:strRef>
          </c:tx>
          <c:spPr>
            <a:ln w="25400" cap="rnd">
              <a:solidFill>
                <a:srgbClr val="146E37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1B-4390-B67D-7F93CDBA41CE}"/>
                </c:ext>
              </c:extLst>
            </c:dLbl>
            <c:dLbl>
              <c:idx val="37"/>
              <c:layout>
                <c:manualLayout>
                  <c:x val="-1.0928030303031478E-3"/>
                  <c:y val="-2.62623456790123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1B-4390-B67D-7F93CDBA41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146E37"/>
                    </a:solidFill>
                    <a:latin typeface="Exo 2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Atividade!$B$147:$B$200</c:f>
              <c:numCache>
                <c:formatCode>m/d/yyyy</c:formatCode>
                <c:ptCount val="54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  <c:pt idx="29">
                  <c:v>45838</c:v>
                </c:pt>
                <c:pt idx="30">
                  <c:v>45869</c:v>
                </c:pt>
                <c:pt idx="31">
                  <c:v>45900</c:v>
                </c:pt>
                <c:pt idx="32">
                  <c:v>45930</c:v>
                </c:pt>
                <c:pt idx="33">
                  <c:v>45961</c:v>
                </c:pt>
                <c:pt idx="34">
                  <c:v>45991</c:v>
                </c:pt>
                <c:pt idx="35">
                  <c:v>46022</c:v>
                </c:pt>
                <c:pt idx="36">
                  <c:v>46053</c:v>
                </c:pt>
                <c:pt idx="37">
                  <c:v>46081</c:v>
                </c:pt>
              </c:numCache>
            </c:numRef>
          </c:cat>
          <c:val>
            <c:numRef>
              <c:f>Atividade!$F$147:$F$200</c:f>
              <c:numCache>
                <c:formatCode>#,##0.0</c:formatCode>
                <c:ptCount val="54"/>
                <c:pt idx="0">
                  <c:v>100</c:v>
                </c:pt>
                <c:pt idx="1">
                  <c:v>99.839534650486414</c:v>
                </c:pt>
                <c:pt idx="2">
                  <c:v>100.65189048239895</c:v>
                </c:pt>
                <c:pt idx="3">
                  <c:v>100.18052351820279</c:v>
                </c:pt>
                <c:pt idx="4">
                  <c:v>100.88255942232475</c:v>
                </c:pt>
                <c:pt idx="5">
                  <c:v>100.42122154247316</c:v>
                </c:pt>
                <c:pt idx="6">
                  <c:v>99.749272891385004</c:v>
                </c:pt>
                <c:pt idx="7">
                  <c:v>100.33095978337178</c:v>
                </c:pt>
                <c:pt idx="8">
                  <c:v>99.89970915655401</c:v>
                </c:pt>
                <c:pt idx="9">
                  <c:v>100.35101795206099</c:v>
                </c:pt>
                <c:pt idx="10">
                  <c:v>101.5344499047237</c:v>
                </c:pt>
                <c:pt idx="11">
                  <c:v>103.35974325544079</c:v>
                </c:pt>
                <c:pt idx="12">
                  <c:v>101.99578778457527</c:v>
                </c:pt>
                <c:pt idx="13">
                  <c:v>101.97572961588608</c:v>
                </c:pt>
                <c:pt idx="14">
                  <c:v>102.51730017049444</c:v>
                </c:pt>
                <c:pt idx="15">
                  <c:v>102.15625313408886</c:v>
                </c:pt>
                <c:pt idx="16">
                  <c:v>100.93270484404773</c:v>
                </c:pt>
                <c:pt idx="17">
                  <c:v>105.40567646173903</c:v>
                </c:pt>
                <c:pt idx="18">
                  <c:v>103.82108113529233</c:v>
                </c:pt>
                <c:pt idx="19">
                  <c:v>103.56032494233276</c:v>
                </c:pt>
                <c:pt idx="20">
                  <c:v>104.58329154548187</c:v>
                </c:pt>
                <c:pt idx="21">
                  <c:v>104.60334971417107</c:v>
                </c:pt>
                <c:pt idx="22">
                  <c:v>104.0116337378397</c:v>
                </c:pt>
                <c:pt idx="23">
                  <c:v>103.9614883161167</c:v>
                </c:pt>
                <c:pt idx="24">
                  <c:v>103.86119747267071</c:v>
                </c:pt>
                <c:pt idx="25">
                  <c:v>103.31962691806234</c:v>
                </c:pt>
                <c:pt idx="26">
                  <c:v>105.31541470263763</c:v>
                </c:pt>
                <c:pt idx="27">
                  <c:v>104.71366964196166</c:v>
                </c:pt>
                <c:pt idx="28">
                  <c:v>104.1420118343195</c:v>
                </c:pt>
                <c:pt idx="29">
                  <c:v>104.2021863403871</c:v>
                </c:pt>
                <c:pt idx="30">
                  <c:v>104.0116337378397</c:v>
                </c:pt>
                <c:pt idx="31">
                  <c:v>104.77384414802926</c:v>
                </c:pt>
                <c:pt idx="32">
                  <c:v>104.37268077424528</c:v>
                </c:pt>
                <c:pt idx="33">
                  <c:v>104.53314612375888</c:v>
                </c:pt>
                <c:pt idx="34">
                  <c:v>104.38270985858989</c:v>
                </c:pt>
                <c:pt idx="35">
                  <c:v>102.33677665229163</c:v>
                </c:pt>
                <c:pt idx="36">
                  <c:v>104.4529134490021</c:v>
                </c:pt>
                <c:pt idx="37">
                  <c:v>105.42573463042822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1B-4390-B67D-7F93CDBA41CE}"/>
            </c:ext>
          </c:extLst>
        </c:ser>
        <c:ser>
          <c:idx val="1"/>
          <c:order val="1"/>
          <c:tx>
            <c:strRef>
              <c:f>Atividade!$G$1</c:f>
              <c:strCache>
                <c:ptCount val="1"/>
                <c:pt idx="0">
                  <c:v>Vendas no Varejo</c:v>
                </c:pt>
              </c:strCache>
            </c:strRef>
          </c:tx>
          <c:spPr>
            <a:ln w="25400" cap="rnd">
              <a:solidFill>
                <a:srgbClr val="5A645A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1B-4390-B67D-7F93CDBA41CE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1B-4390-B67D-7F93CDBA41CE}"/>
                </c:ext>
              </c:extLst>
            </c:dLbl>
            <c:dLbl>
              <c:idx val="37"/>
              <c:layout>
                <c:manualLayout>
                  <c:x val="-1.3835858585859761E-3"/>
                  <c:y val="1.73694444444444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1B-4390-B67D-7F93CDBA41C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5A645A"/>
                    </a:solidFill>
                    <a:latin typeface="Exo 2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Atividade!$B$147:$B$200</c:f>
              <c:numCache>
                <c:formatCode>m/d/yyyy</c:formatCode>
                <c:ptCount val="54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  <c:pt idx="29">
                  <c:v>45838</c:v>
                </c:pt>
                <c:pt idx="30">
                  <c:v>45869</c:v>
                </c:pt>
                <c:pt idx="31">
                  <c:v>45900</c:v>
                </c:pt>
                <c:pt idx="32">
                  <c:v>45930</c:v>
                </c:pt>
                <c:pt idx="33">
                  <c:v>45961</c:v>
                </c:pt>
                <c:pt idx="34">
                  <c:v>45991</c:v>
                </c:pt>
                <c:pt idx="35">
                  <c:v>46022</c:v>
                </c:pt>
                <c:pt idx="36">
                  <c:v>46053</c:v>
                </c:pt>
                <c:pt idx="37">
                  <c:v>46081</c:v>
                </c:pt>
              </c:numCache>
            </c:numRef>
          </c:cat>
          <c:val>
            <c:numRef>
              <c:f>Atividade!$G$147:$G$200</c:f>
              <c:numCache>
                <c:formatCode>#,##0.0</c:formatCode>
                <c:ptCount val="54"/>
                <c:pt idx="0">
                  <c:v>100</c:v>
                </c:pt>
                <c:pt idx="1">
                  <c:v>100.74081489638603</c:v>
                </c:pt>
                <c:pt idx="2">
                  <c:v>105.33586945640204</c:v>
                </c:pt>
                <c:pt idx="3">
                  <c:v>102.77305035539092</c:v>
                </c:pt>
                <c:pt idx="4">
                  <c:v>101.36149764741215</c:v>
                </c:pt>
                <c:pt idx="5">
                  <c:v>102.80308339173091</c:v>
                </c:pt>
                <c:pt idx="6">
                  <c:v>102.04224647111823</c:v>
                </c:pt>
                <c:pt idx="7">
                  <c:v>102.92321553709081</c:v>
                </c:pt>
                <c:pt idx="8">
                  <c:v>103.2435679247172</c:v>
                </c:pt>
                <c:pt idx="9">
                  <c:v>102.15236760436483</c:v>
                </c:pt>
                <c:pt idx="10">
                  <c:v>104.12453699068979</c:v>
                </c:pt>
                <c:pt idx="11">
                  <c:v>103.90429472419666</c:v>
                </c:pt>
                <c:pt idx="12">
                  <c:v>105.06557212934231</c:v>
                </c:pt>
                <c:pt idx="13">
                  <c:v>105.49604565021527</c:v>
                </c:pt>
                <c:pt idx="14">
                  <c:v>104.63509860846935</c:v>
                </c:pt>
                <c:pt idx="15">
                  <c:v>104.84532986284917</c:v>
                </c:pt>
                <c:pt idx="16">
                  <c:v>106.16678346180802</c:v>
                </c:pt>
                <c:pt idx="17">
                  <c:v>106.73741115226754</c:v>
                </c:pt>
                <c:pt idx="18">
                  <c:v>107.23796175793377</c:v>
                </c:pt>
                <c:pt idx="19">
                  <c:v>105.79637601361503</c:v>
                </c:pt>
                <c:pt idx="20">
                  <c:v>107.15787366102718</c:v>
                </c:pt>
                <c:pt idx="21">
                  <c:v>108.03884272699976</c:v>
                </c:pt>
                <c:pt idx="22">
                  <c:v>105.77635398938838</c:v>
                </c:pt>
                <c:pt idx="23">
                  <c:v>105.33586945640211</c:v>
                </c:pt>
                <c:pt idx="24">
                  <c:v>107.04775252778063</c:v>
                </c:pt>
                <c:pt idx="25">
                  <c:v>106.3469816798479</c:v>
                </c:pt>
                <c:pt idx="26">
                  <c:v>108.56942636900598</c:v>
                </c:pt>
                <c:pt idx="27">
                  <c:v>106.37701471618789</c:v>
                </c:pt>
                <c:pt idx="28">
                  <c:v>106.43708078886782</c:v>
                </c:pt>
                <c:pt idx="29">
                  <c:v>102.91320452497754</c:v>
                </c:pt>
                <c:pt idx="30">
                  <c:v>104.9654620082091</c:v>
                </c:pt>
                <c:pt idx="31">
                  <c:v>105.7763539893884</c:v>
                </c:pt>
                <c:pt idx="32">
                  <c:v>106.20682751026136</c:v>
                </c:pt>
                <c:pt idx="33">
                  <c:v>107.30803884272707</c:v>
                </c:pt>
                <c:pt idx="34">
                  <c:v>107.99879867854648</c:v>
                </c:pt>
                <c:pt idx="35">
                  <c:v>106.9876864551007</c:v>
                </c:pt>
                <c:pt idx="36">
                  <c:v>107.97877665431984</c:v>
                </c:pt>
                <c:pt idx="37">
                  <c:v>109.07998798678555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1B-4390-B67D-7F93CDBA41CE}"/>
            </c:ext>
          </c:extLst>
        </c:ser>
        <c:ser>
          <c:idx val="2"/>
          <c:order val="2"/>
          <c:tx>
            <c:strRef>
              <c:f>Atividade!$H$1</c:f>
              <c:strCache>
                <c:ptCount val="1"/>
                <c:pt idx="0">
                  <c:v>Volume de Serviços</c:v>
                </c:pt>
              </c:strCache>
            </c:strRef>
          </c:tx>
          <c:spPr>
            <a:ln w="25400" cap="rnd">
              <a:solidFill>
                <a:srgbClr val="AA003C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1.7579292929293049E-2"/>
                  <c:y val="-3.1627469135802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1B-4390-B67D-7F93CDBA41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E60050"/>
                    </a:solidFill>
                    <a:latin typeface="Exo 2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Atividade!$B$147:$B$200</c:f>
              <c:numCache>
                <c:formatCode>m/d/yyyy</c:formatCode>
                <c:ptCount val="54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  <c:pt idx="29">
                  <c:v>45838</c:v>
                </c:pt>
                <c:pt idx="30">
                  <c:v>45869</c:v>
                </c:pt>
                <c:pt idx="31">
                  <c:v>45900</c:v>
                </c:pt>
                <c:pt idx="32">
                  <c:v>45930</c:v>
                </c:pt>
                <c:pt idx="33">
                  <c:v>45961</c:v>
                </c:pt>
                <c:pt idx="34">
                  <c:v>45991</c:v>
                </c:pt>
                <c:pt idx="35">
                  <c:v>46022</c:v>
                </c:pt>
                <c:pt idx="36">
                  <c:v>46053</c:v>
                </c:pt>
                <c:pt idx="37">
                  <c:v>46081</c:v>
                </c:pt>
              </c:numCache>
            </c:numRef>
          </c:cat>
          <c:val>
            <c:numRef>
              <c:f>Atividade!$H$147:$H$200</c:f>
              <c:numCache>
                <c:formatCode>#,##0.0</c:formatCode>
                <c:ptCount val="54"/>
                <c:pt idx="0">
                  <c:v>100</c:v>
                </c:pt>
                <c:pt idx="1">
                  <c:v>100.80947680157946</c:v>
                </c:pt>
                <c:pt idx="2">
                  <c:v>102.18163869693979</c:v>
                </c:pt>
                <c:pt idx="3">
                  <c:v>100.6416584402764</c:v>
                </c:pt>
                <c:pt idx="4">
                  <c:v>101.66831194471865</c:v>
                </c:pt>
                <c:pt idx="5">
                  <c:v>101.86574531095755</c:v>
                </c:pt>
                <c:pt idx="6">
                  <c:v>102.43830207305035</c:v>
                </c:pt>
                <c:pt idx="7">
                  <c:v>102.17176702862784</c:v>
                </c:pt>
                <c:pt idx="8">
                  <c:v>101.25370187561698</c:v>
                </c:pt>
                <c:pt idx="9">
                  <c:v>101.11549851924978</c:v>
                </c:pt>
                <c:pt idx="10">
                  <c:v>102.4679170779862</c:v>
                </c:pt>
                <c:pt idx="11">
                  <c:v>103.17867719644623</c:v>
                </c:pt>
                <c:pt idx="12">
                  <c:v>104.13622902270487</c:v>
                </c:pt>
                <c:pt idx="13">
                  <c:v>103.51431391905236</c:v>
                </c:pt>
                <c:pt idx="14">
                  <c:v>103.62290227048373</c:v>
                </c:pt>
                <c:pt idx="15">
                  <c:v>103.8795656465943</c:v>
                </c:pt>
                <c:pt idx="16">
                  <c:v>103.08983218163873</c:v>
                </c:pt>
                <c:pt idx="17">
                  <c:v>104.75814412635739</c:v>
                </c:pt>
                <c:pt idx="18">
                  <c:v>104.96544916090824</c:v>
                </c:pt>
                <c:pt idx="19">
                  <c:v>104.58045409674239</c:v>
                </c:pt>
                <c:pt idx="20">
                  <c:v>105.58736426456073</c:v>
                </c:pt>
                <c:pt idx="21">
                  <c:v>106.78183613030606</c:v>
                </c:pt>
                <c:pt idx="22">
                  <c:v>105.45903257650546</c:v>
                </c:pt>
                <c:pt idx="23">
                  <c:v>105.79466929911159</c:v>
                </c:pt>
                <c:pt idx="24">
                  <c:v>105.47877591312935</c:v>
                </c:pt>
                <c:pt idx="25">
                  <c:v>106.33761105626856</c:v>
                </c:pt>
                <c:pt idx="26">
                  <c:v>106.74234945705828</c:v>
                </c:pt>
                <c:pt idx="27">
                  <c:v>107.07798617966441</c:v>
                </c:pt>
                <c:pt idx="28">
                  <c:v>107.26554787759135</c:v>
                </c:pt>
                <c:pt idx="29">
                  <c:v>107.75913129318857</c:v>
                </c:pt>
                <c:pt idx="30">
                  <c:v>107.98617966436331</c:v>
                </c:pt>
                <c:pt idx="31">
                  <c:v>108.20335636722609</c:v>
                </c:pt>
                <c:pt idx="32">
                  <c:v>108.96347482724583</c:v>
                </c:pt>
                <c:pt idx="33">
                  <c:v>109.22013820335641</c:v>
                </c:pt>
                <c:pt idx="34">
                  <c:v>109.23000987166836</c:v>
                </c:pt>
                <c:pt idx="35">
                  <c:v>108.99308983218167</c:v>
                </c:pt>
                <c:pt idx="36">
                  <c:v>109.17077986179667</c:v>
                </c:pt>
                <c:pt idx="37">
                  <c:v>109.23988153998027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81B-4390-B67D-7F93CDBA4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3074752"/>
        <c:axId val="1513076416"/>
      </c:lineChart>
      <c:dateAx>
        <c:axId val="1513074752"/>
        <c:scaling>
          <c:orientation val="minMax"/>
        </c:scaling>
        <c:delete val="0"/>
        <c:axPos val="b"/>
        <c:numFmt formatCode="[$-416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 algn="ctr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513076416"/>
        <c:crosses val="autoZero"/>
        <c:auto val="1"/>
        <c:lblOffset val="100"/>
        <c:baseTimeUnit val="months"/>
      </c:dateAx>
      <c:valAx>
        <c:axId val="1513076416"/>
        <c:scaling>
          <c:orientation val="minMax"/>
          <c:max val="113"/>
          <c:min val="97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" pitchFamily="2" charset="0"/>
                <a:ea typeface="+mn-ea"/>
                <a:cs typeface="+mn-cs"/>
              </a:defRPr>
            </a:pPr>
            <a:endParaRPr lang="pt-BR"/>
          </a:p>
        </c:txPr>
        <c:crossAx val="151307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Nunito" pitchFamily="2" charset="0"/>
        </a:defRPr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400" dirty="0"/>
              <a:t>Inflação ao Consumidor </a:t>
            </a:r>
          </a:p>
          <a:p>
            <a:pPr>
              <a:defRPr/>
            </a:pPr>
            <a:r>
              <a:rPr lang="pt-BR" sz="1600" dirty="0"/>
              <a:t>(IPCA, % 12M)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8.1416383710885054E-2"/>
          <c:y val="0.13213317901234567"/>
          <c:w val="0.84584597806109307"/>
          <c:h val="0.77402623456790121"/>
        </c:manualLayout>
      </c:layout>
      <c:areaChart>
        <c:grouping val="stacked"/>
        <c:varyColors val="0"/>
        <c:ser>
          <c:idx val="1"/>
          <c:order val="0"/>
          <c:spPr>
            <a:noFill/>
            <a:ln>
              <a:noFill/>
            </a:ln>
            <a:effectLst/>
          </c:spPr>
          <c:cat>
            <c:numRef>
              <c:f>IPCA!$N$281:$N$375</c:f>
              <c:numCache>
                <c:formatCode>[$-416]mmm\-yy;@</c:formatCode>
                <c:ptCount val="95"/>
                <c:pt idx="0">
                  <c:v>43524</c:v>
                </c:pt>
                <c:pt idx="1">
                  <c:v>43555</c:v>
                </c:pt>
                <c:pt idx="2">
                  <c:v>43585</c:v>
                </c:pt>
                <c:pt idx="3">
                  <c:v>43616</c:v>
                </c:pt>
                <c:pt idx="4">
                  <c:v>43646</c:v>
                </c:pt>
                <c:pt idx="5">
                  <c:v>43677</c:v>
                </c:pt>
                <c:pt idx="6">
                  <c:v>43708</c:v>
                </c:pt>
                <c:pt idx="7">
                  <c:v>43738</c:v>
                </c:pt>
                <c:pt idx="8">
                  <c:v>43769</c:v>
                </c:pt>
                <c:pt idx="9">
                  <c:v>43799</c:v>
                </c:pt>
                <c:pt idx="10">
                  <c:v>43830</c:v>
                </c:pt>
                <c:pt idx="11">
                  <c:v>43861</c:v>
                </c:pt>
                <c:pt idx="12">
                  <c:v>43890</c:v>
                </c:pt>
                <c:pt idx="13">
                  <c:v>43921</c:v>
                </c:pt>
                <c:pt idx="14">
                  <c:v>43951</c:v>
                </c:pt>
                <c:pt idx="15">
                  <c:v>43982</c:v>
                </c:pt>
                <c:pt idx="16">
                  <c:v>44012</c:v>
                </c:pt>
                <c:pt idx="17">
                  <c:v>44043</c:v>
                </c:pt>
                <c:pt idx="18">
                  <c:v>44074</c:v>
                </c:pt>
                <c:pt idx="19">
                  <c:v>44104</c:v>
                </c:pt>
                <c:pt idx="20">
                  <c:v>44135</c:v>
                </c:pt>
                <c:pt idx="21">
                  <c:v>44165</c:v>
                </c:pt>
                <c:pt idx="22">
                  <c:v>44196</c:v>
                </c:pt>
                <c:pt idx="23">
                  <c:v>44227</c:v>
                </c:pt>
                <c:pt idx="24">
                  <c:v>44255</c:v>
                </c:pt>
                <c:pt idx="25">
                  <c:v>44286</c:v>
                </c:pt>
                <c:pt idx="26">
                  <c:v>44316</c:v>
                </c:pt>
                <c:pt idx="27">
                  <c:v>44347</c:v>
                </c:pt>
                <c:pt idx="28">
                  <c:v>44377</c:v>
                </c:pt>
                <c:pt idx="29">
                  <c:v>44408</c:v>
                </c:pt>
                <c:pt idx="30">
                  <c:v>44439</c:v>
                </c:pt>
                <c:pt idx="31">
                  <c:v>44469</c:v>
                </c:pt>
                <c:pt idx="32">
                  <c:v>44500</c:v>
                </c:pt>
                <c:pt idx="33">
                  <c:v>44530</c:v>
                </c:pt>
                <c:pt idx="34">
                  <c:v>44561</c:v>
                </c:pt>
                <c:pt idx="35">
                  <c:v>44592</c:v>
                </c:pt>
                <c:pt idx="36">
                  <c:v>44620</c:v>
                </c:pt>
                <c:pt idx="37">
                  <c:v>44651</c:v>
                </c:pt>
                <c:pt idx="38">
                  <c:v>44681</c:v>
                </c:pt>
                <c:pt idx="39">
                  <c:v>44712</c:v>
                </c:pt>
                <c:pt idx="40">
                  <c:v>44742</c:v>
                </c:pt>
                <c:pt idx="41">
                  <c:v>44773</c:v>
                </c:pt>
                <c:pt idx="42">
                  <c:v>44804</c:v>
                </c:pt>
                <c:pt idx="43">
                  <c:v>44834</c:v>
                </c:pt>
                <c:pt idx="44">
                  <c:v>44865</c:v>
                </c:pt>
                <c:pt idx="45">
                  <c:v>44895</c:v>
                </c:pt>
                <c:pt idx="46">
                  <c:v>44926</c:v>
                </c:pt>
                <c:pt idx="47">
                  <c:v>44957</c:v>
                </c:pt>
                <c:pt idx="48">
                  <c:v>44985</c:v>
                </c:pt>
                <c:pt idx="49">
                  <c:v>45016</c:v>
                </c:pt>
                <c:pt idx="50">
                  <c:v>45046</c:v>
                </c:pt>
                <c:pt idx="51">
                  <c:v>45077</c:v>
                </c:pt>
                <c:pt idx="52">
                  <c:v>45107</c:v>
                </c:pt>
                <c:pt idx="53">
                  <c:v>45138</c:v>
                </c:pt>
                <c:pt idx="54">
                  <c:v>45169</c:v>
                </c:pt>
                <c:pt idx="55">
                  <c:v>45199</c:v>
                </c:pt>
                <c:pt idx="56">
                  <c:v>45230</c:v>
                </c:pt>
                <c:pt idx="57">
                  <c:v>45260</c:v>
                </c:pt>
                <c:pt idx="58">
                  <c:v>45291</c:v>
                </c:pt>
                <c:pt idx="59">
                  <c:v>45322</c:v>
                </c:pt>
                <c:pt idx="60">
                  <c:v>45351</c:v>
                </c:pt>
                <c:pt idx="61">
                  <c:v>45382</c:v>
                </c:pt>
                <c:pt idx="62">
                  <c:v>45412</c:v>
                </c:pt>
                <c:pt idx="63">
                  <c:v>45443</c:v>
                </c:pt>
                <c:pt idx="64">
                  <c:v>45473</c:v>
                </c:pt>
                <c:pt idx="65">
                  <c:v>45504</c:v>
                </c:pt>
                <c:pt idx="66">
                  <c:v>45535</c:v>
                </c:pt>
                <c:pt idx="67">
                  <c:v>45565</c:v>
                </c:pt>
                <c:pt idx="68">
                  <c:v>45596</c:v>
                </c:pt>
                <c:pt idx="69">
                  <c:v>45626</c:v>
                </c:pt>
                <c:pt idx="70">
                  <c:v>45657</c:v>
                </c:pt>
                <c:pt idx="71">
                  <c:v>45688</c:v>
                </c:pt>
                <c:pt idx="72">
                  <c:v>45716</c:v>
                </c:pt>
                <c:pt idx="73">
                  <c:v>45747</c:v>
                </c:pt>
                <c:pt idx="74">
                  <c:v>45777</c:v>
                </c:pt>
                <c:pt idx="75">
                  <c:v>45808</c:v>
                </c:pt>
                <c:pt idx="76">
                  <c:v>45838</c:v>
                </c:pt>
                <c:pt idx="77">
                  <c:v>45869</c:v>
                </c:pt>
                <c:pt idx="78">
                  <c:v>45900</c:v>
                </c:pt>
                <c:pt idx="79">
                  <c:v>45930</c:v>
                </c:pt>
                <c:pt idx="80">
                  <c:v>45961</c:v>
                </c:pt>
                <c:pt idx="81">
                  <c:v>45991</c:v>
                </c:pt>
                <c:pt idx="82">
                  <c:v>46022</c:v>
                </c:pt>
                <c:pt idx="83">
                  <c:v>46053</c:v>
                </c:pt>
                <c:pt idx="84">
                  <c:v>46081</c:v>
                </c:pt>
                <c:pt idx="85">
                  <c:v>46109</c:v>
                </c:pt>
                <c:pt idx="86">
                  <c:v>46140</c:v>
                </c:pt>
                <c:pt idx="87">
                  <c:v>46170</c:v>
                </c:pt>
                <c:pt idx="88">
                  <c:v>46201</c:v>
                </c:pt>
                <c:pt idx="89">
                  <c:v>46231</c:v>
                </c:pt>
                <c:pt idx="90">
                  <c:v>46262</c:v>
                </c:pt>
                <c:pt idx="91">
                  <c:v>46293</c:v>
                </c:pt>
                <c:pt idx="92">
                  <c:v>46323</c:v>
                </c:pt>
                <c:pt idx="93">
                  <c:v>46354</c:v>
                </c:pt>
                <c:pt idx="94">
                  <c:v>46384</c:v>
                </c:pt>
              </c:numCache>
            </c:numRef>
          </c:cat>
          <c:val>
            <c:numRef>
              <c:f>IPCA!$E$281:$E$385</c:f>
              <c:numCache>
                <c:formatCode>0.0%</c:formatCode>
                <c:ptCount val="105"/>
                <c:pt idx="0">
                  <c:v>2.75E-2</c:v>
                </c:pt>
                <c:pt idx="1">
                  <c:v>2.75E-2</c:v>
                </c:pt>
                <c:pt idx="2">
                  <c:v>2.75E-2</c:v>
                </c:pt>
                <c:pt idx="3">
                  <c:v>2.75E-2</c:v>
                </c:pt>
                <c:pt idx="4">
                  <c:v>2.75E-2</c:v>
                </c:pt>
                <c:pt idx="5">
                  <c:v>2.75E-2</c:v>
                </c:pt>
                <c:pt idx="6">
                  <c:v>2.75E-2</c:v>
                </c:pt>
                <c:pt idx="7">
                  <c:v>2.75E-2</c:v>
                </c:pt>
                <c:pt idx="8">
                  <c:v>2.75E-2</c:v>
                </c:pt>
                <c:pt idx="9">
                  <c:v>2.75E-2</c:v>
                </c:pt>
                <c:pt idx="10">
                  <c:v>2.75E-2</c:v>
                </c:pt>
                <c:pt idx="11">
                  <c:v>2.5000000000000001E-2</c:v>
                </c:pt>
                <c:pt idx="12">
                  <c:v>2.5000000000000001E-2</c:v>
                </c:pt>
                <c:pt idx="13">
                  <c:v>2.5000000000000001E-2</c:v>
                </c:pt>
                <c:pt idx="14">
                  <c:v>2.5000000000000001E-2</c:v>
                </c:pt>
                <c:pt idx="15">
                  <c:v>2.5000000000000001E-2</c:v>
                </c:pt>
                <c:pt idx="16">
                  <c:v>2.5000000000000001E-2</c:v>
                </c:pt>
                <c:pt idx="17">
                  <c:v>2.5000000000000001E-2</c:v>
                </c:pt>
                <c:pt idx="18">
                  <c:v>2.5000000000000001E-2</c:v>
                </c:pt>
                <c:pt idx="19">
                  <c:v>2.5000000000000001E-2</c:v>
                </c:pt>
                <c:pt idx="20">
                  <c:v>2.5000000000000001E-2</c:v>
                </c:pt>
                <c:pt idx="21">
                  <c:v>2.5000000000000001E-2</c:v>
                </c:pt>
                <c:pt idx="22">
                  <c:v>2.5000000000000001E-2</c:v>
                </c:pt>
                <c:pt idx="23">
                  <c:v>2.2499999999999999E-2</c:v>
                </c:pt>
                <c:pt idx="24">
                  <c:v>2.2499999999999999E-2</c:v>
                </c:pt>
                <c:pt idx="25">
                  <c:v>2.2499999999999999E-2</c:v>
                </c:pt>
                <c:pt idx="26">
                  <c:v>2.2499999999999999E-2</c:v>
                </c:pt>
                <c:pt idx="27">
                  <c:v>2.2499999999999999E-2</c:v>
                </c:pt>
                <c:pt idx="28">
                  <c:v>2.2499999999999999E-2</c:v>
                </c:pt>
                <c:pt idx="29">
                  <c:v>2.2499999999999999E-2</c:v>
                </c:pt>
                <c:pt idx="30">
                  <c:v>2.2499999999999999E-2</c:v>
                </c:pt>
                <c:pt idx="31">
                  <c:v>2.2499999999999999E-2</c:v>
                </c:pt>
                <c:pt idx="32">
                  <c:v>2.2499999999999999E-2</c:v>
                </c:pt>
                <c:pt idx="33">
                  <c:v>2.2499999999999999E-2</c:v>
                </c:pt>
                <c:pt idx="34">
                  <c:v>2.2499999999999999E-2</c:v>
                </c:pt>
                <c:pt idx="35">
                  <c:v>0.02</c:v>
                </c:pt>
                <c:pt idx="36">
                  <c:v>0.02</c:v>
                </c:pt>
                <c:pt idx="37">
                  <c:v>0.02</c:v>
                </c:pt>
                <c:pt idx="38">
                  <c:v>0.02</c:v>
                </c:pt>
                <c:pt idx="39">
                  <c:v>0.02</c:v>
                </c:pt>
                <c:pt idx="40">
                  <c:v>0.02</c:v>
                </c:pt>
                <c:pt idx="41">
                  <c:v>0.02</c:v>
                </c:pt>
                <c:pt idx="42">
                  <c:v>0.02</c:v>
                </c:pt>
                <c:pt idx="43">
                  <c:v>0.02</c:v>
                </c:pt>
                <c:pt idx="44">
                  <c:v>0.02</c:v>
                </c:pt>
                <c:pt idx="45">
                  <c:v>0.02</c:v>
                </c:pt>
                <c:pt idx="46">
                  <c:v>0.02</c:v>
                </c:pt>
                <c:pt idx="47">
                  <c:v>1.7500000000000002E-2</c:v>
                </c:pt>
                <c:pt idx="48">
                  <c:v>1.7500000000000002E-2</c:v>
                </c:pt>
                <c:pt idx="49">
                  <c:v>1.7500000000000002E-2</c:v>
                </c:pt>
                <c:pt idx="50">
                  <c:v>1.7500000000000002E-2</c:v>
                </c:pt>
                <c:pt idx="51">
                  <c:v>1.7500000000000002E-2</c:v>
                </c:pt>
                <c:pt idx="52">
                  <c:v>1.7500000000000002E-2</c:v>
                </c:pt>
                <c:pt idx="53">
                  <c:v>1.7500000000000002E-2</c:v>
                </c:pt>
                <c:pt idx="54">
                  <c:v>1.7500000000000002E-2</c:v>
                </c:pt>
                <c:pt idx="55">
                  <c:v>1.7500000000000002E-2</c:v>
                </c:pt>
                <c:pt idx="56">
                  <c:v>1.7500000000000002E-2</c:v>
                </c:pt>
                <c:pt idx="57">
                  <c:v>1.7500000000000002E-2</c:v>
                </c:pt>
                <c:pt idx="58">
                  <c:v>1.7500000000000002E-2</c:v>
                </c:pt>
                <c:pt idx="59">
                  <c:v>1.4999999999999999E-2</c:v>
                </c:pt>
                <c:pt idx="60">
                  <c:v>1.4999999999999999E-2</c:v>
                </c:pt>
                <c:pt idx="61">
                  <c:v>1.4999999999999999E-2</c:v>
                </c:pt>
                <c:pt idx="62">
                  <c:v>1.4999999999999999E-2</c:v>
                </c:pt>
                <c:pt idx="63">
                  <c:v>1.4999999999999999E-2</c:v>
                </c:pt>
                <c:pt idx="64">
                  <c:v>1.4999999999999999E-2</c:v>
                </c:pt>
                <c:pt idx="65">
                  <c:v>1.4999999999999999E-2</c:v>
                </c:pt>
                <c:pt idx="66">
                  <c:v>1.4999999999999999E-2</c:v>
                </c:pt>
                <c:pt idx="67">
                  <c:v>1.4999999999999999E-2</c:v>
                </c:pt>
                <c:pt idx="68">
                  <c:v>1.4999999999999999E-2</c:v>
                </c:pt>
                <c:pt idx="69">
                  <c:v>1.4999999999999999E-2</c:v>
                </c:pt>
                <c:pt idx="70">
                  <c:v>1.4999999999999999E-2</c:v>
                </c:pt>
                <c:pt idx="71">
                  <c:v>1.4999999999999999E-2</c:v>
                </c:pt>
                <c:pt idx="72">
                  <c:v>1.4999999999999999E-2</c:v>
                </c:pt>
                <c:pt idx="73">
                  <c:v>1.4999999999999999E-2</c:v>
                </c:pt>
                <c:pt idx="74">
                  <c:v>1.4999999999999999E-2</c:v>
                </c:pt>
                <c:pt idx="75">
                  <c:v>1.4999999999999999E-2</c:v>
                </c:pt>
                <c:pt idx="76">
                  <c:v>1.4999999999999999E-2</c:v>
                </c:pt>
                <c:pt idx="77">
                  <c:v>1.4999999999999999E-2</c:v>
                </c:pt>
                <c:pt idx="78">
                  <c:v>1.4999999999999999E-2</c:v>
                </c:pt>
                <c:pt idx="79">
                  <c:v>1.4999999999999999E-2</c:v>
                </c:pt>
                <c:pt idx="80">
                  <c:v>1.4999999999999999E-2</c:v>
                </c:pt>
                <c:pt idx="81">
                  <c:v>1.4999999999999999E-2</c:v>
                </c:pt>
                <c:pt idx="82">
                  <c:v>1.4999999999999999E-2</c:v>
                </c:pt>
                <c:pt idx="83">
                  <c:v>1.4999999999999999E-2</c:v>
                </c:pt>
                <c:pt idx="84">
                  <c:v>1.4999999999999999E-2</c:v>
                </c:pt>
                <c:pt idx="85">
                  <c:v>1.4999999999999999E-2</c:v>
                </c:pt>
                <c:pt idx="86">
                  <c:v>1.4999999999999999E-2</c:v>
                </c:pt>
                <c:pt idx="87">
                  <c:v>1.4999999999999999E-2</c:v>
                </c:pt>
                <c:pt idx="88">
                  <c:v>1.4999999999999999E-2</c:v>
                </c:pt>
                <c:pt idx="89">
                  <c:v>1.4999999999999999E-2</c:v>
                </c:pt>
                <c:pt idx="90">
                  <c:v>1.4999999999999999E-2</c:v>
                </c:pt>
                <c:pt idx="91">
                  <c:v>1.4999999999999999E-2</c:v>
                </c:pt>
                <c:pt idx="92">
                  <c:v>1.4999999999999999E-2</c:v>
                </c:pt>
                <c:pt idx="93">
                  <c:v>1.4999999999999999E-2</c:v>
                </c:pt>
                <c:pt idx="94">
                  <c:v>1.4999999999999999E-2</c:v>
                </c:pt>
                <c:pt idx="95">
                  <c:v>1.4999999999999999E-2</c:v>
                </c:pt>
                <c:pt idx="96">
                  <c:v>1.4999999999999999E-2</c:v>
                </c:pt>
                <c:pt idx="97">
                  <c:v>1.4999999999999999E-2</c:v>
                </c:pt>
                <c:pt idx="98">
                  <c:v>1.4999999999999999E-2</c:v>
                </c:pt>
                <c:pt idx="99">
                  <c:v>1.4999999999999999E-2</c:v>
                </c:pt>
                <c:pt idx="100">
                  <c:v>1.4999999999999999E-2</c:v>
                </c:pt>
                <c:pt idx="101">
                  <c:v>1.4999999999999999E-2</c:v>
                </c:pt>
                <c:pt idx="102">
                  <c:v>1.4999999999999999E-2</c:v>
                </c:pt>
                <c:pt idx="103">
                  <c:v>1.4999999999999999E-2</c:v>
                </c:pt>
                <c:pt idx="104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8-45CD-9A20-545F3CF32C9C}"/>
            </c:ext>
          </c:extLst>
        </c:ser>
        <c:ser>
          <c:idx val="2"/>
          <c:order val="1"/>
          <c:spPr>
            <a:solidFill>
              <a:srgbClr val="828A82">
                <a:alpha val="30000"/>
              </a:srgbClr>
            </a:solidFill>
            <a:ln>
              <a:noFill/>
            </a:ln>
            <a:effectLst/>
          </c:spPr>
          <c:cat>
            <c:numRef>
              <c:f>IPCA!$N$281:$N$375</c:f>
              <c:numCache>
                <c:formatCode>[$-416]mmm\-yy;@</c:formatCode>
                <c:ptCount val="95"/>
                <c:pt idx="0">
                  <c:v>43524</c:v>
                </c:pt>
                <c:pt idx="1">
                  <c:v>43555</c:v>
                </c:pt>
                <c:pt idx="2">
                  <c:v>43585</c:v>
                </c:pt>
                <c:pt idx="3">
                  <c:v>43616</c:v>
                </c:pt>
                <c:pt idx="4">
                  <c:v>43646</c:v>
                </c:pt>
                <c:pt idx="5">
                  <c:v>43677</c:v>
                </c:pt>
                <c:pt idx="6">
                  <c:v>43708</c:v>
                </c:pt>
                <c:pt idx="7">
                  <c:v>43738</c:v>
                </c:pt>
                <c:pt idx="8">
                  <c:v>43769</c:v>
                </c:pt>
                <c:pt idx="9">
                  <c:v>43799</c:v>
                </c:pt>
                <c:pt idx="10">
                  <c:v>43830</c:v>
                </c:pt>
                <c:pt idx="11">
                  <c:v>43861</c:v>
                </c:pt>
                <c:pt idx="12">
                  <c:v>43890</c:v>
                </c:pt>
                <c:pt idx="13">
                  <c:v>43921</c:v>
                </c:pt>
                <c:pt idx="14">
                  <c:v>43951</c:v>
                </c:pt>
                <c:pt idx="15">
                  <c:v>43982</c:v>
                </c:pt>
                <c:pt idx="16">
                  <c:v>44012</c:v>
                </c:pt>
                <c:pt idx="17">
                  <c:v>44043</c:v>
                </c:pt>
                <c:pt idx="18">
                  <c:v>44074</c:v>
                </c:pt>
                <c:pt idx="19">
                  <c:v>44104</c:v>
                </c:pt>
                <c:pt idx="20">
                  <c:v>44135</c:v>
                </c:pt>
                <c:pt idx="21">
                  <c:v>44165</c:v>
                </c:pt>
                <c:pt idx="22">
                  <c:v>44196</c:v>
                </c:pt>
                <c:pt idx="23">
                  <c:v>44227</c:v>
                </c:pt>
                <c:pt idx="24">
                  <c:v>44255</c:v>
                </c:pt>
                <c:pt idx="25">
                  <c:v>44286</c:v>
                </c:pt>
                <c:pt idx="26">
                  <c:v>44316</c:v>
                </c:pt>
                <c:pt idx="27">
                  <c:v>44347</c:v>
                </c:pt>
                <c:pt idx="28">
                  <c:v>44377</c:v>
                </c:pt>
                <c:pt idx="29">
                  <c:v>44408</c:v>
                </c:pt>
                <c:pt idx="30">
                  <c:v>44439</c:v>
                </c:pt>
                <c:pt idx="31">
                  <c:v>44469</c:v>
                </c:pt>
                <c:pt idx="32">
                  <c:v>44500</c:v>
                </c:pt>
                <c:pt idx="33">
                  <c:v>44530</c:v>
                </c:pt>
                <c:pt idx="34">
                  <c:v>44561</c:v>
                </c:pt>
                <c:pt idx="35">
                  <c:v>44592</c:v>
                </c:pt>
                <c:pt idx="36">
                  <c:v>44620</c:v>
                </c:pt>
                <c:pt idx="37">
                  <c:v>44651</c:v>
                </c:pt>
                <c:pt idx="38">
                  <c:v>44681</c:v>
                </c:pt>
                <c:pt idx="39">
                  <c:v>44712</c:v>
                </c:pt>
                <c:pt idx="40">
                  <c:v>44742</c:v>
                </c:pt>
                <c:pt idx="41">
                  <c:v>44773</c:v>
                </c:pt>
                <c:pt idx="42">
                  <c:v>44804</c:v>
                </c:pt>
                <c:pt idx="43">
                  <c:v>44834</c:v>
                </c:pt>
                <c:pt idx="44">
                  <c:v>44865</c:v>
                </c:pt>
                <c:pt idx="45">
                  <c:v>44895</c:v>
                </c:pt>
                <c:pt idx="46">
                  <c:v>44926</c:v>
                </c:pt>
                <c:pt idx="47">
                  <c:v>44957</c:v>
                </c:pt>
                <c:pt idx="48">
                  <c:v>44985</c:v>
                </c:pt>
                <c:pt idx="49">
                  <c:v>45016</c:v>
                </c:pt>
                <c:pt idx="50">
                  <c:v>45046</c:v>
                </c:pt>
                <c:pt idx="51">
                  <c:v>45077</c:v>
                </c:pt>
                <c:pt idx="52">
                  <c:v>45107</c:v>
                </c:pt>
                <c:pt idx="53">
                  <c:v>45138</c:v>
                </c:pt>
                <c:pt idx="54">
                  <c:v>45169</c:v>
                </c:pt>
                <c:pt idx="55">
                  <c:v>45199</c:v>
                </c:pt>
                <c:pt idx="56">
                  <c:v>45230</c:v>
                </c:pt>
                <c:pt idx="57">
                  <c:v>45260</c:v>
                </c:pt>
                <c:pt idx="58">
                  <c:v>45291</c:v>
                </c:pt>
                <c:pt idx="59">
                  <c:v>45322</c:v>
                </c:pt>
                <c:pt idx="60">
                  <c:v>45351</c:v>
                </c:pt>
                <c:pt idx="61">
                  <c:v>45382</c:v>
                </c:pt>
                <c:pt idx="62">
                  <c:v>45412</c:v>
                </c:pt>
                <c:pt idx="63">
                  <c:v>45443</c:v>
                </c:pt>
                <c:pt idx="64">
                  <c:v>45473</c:v>
                </c:pt>
                <c:pt idx="65">
                  <c:v>45504</c:v>
                </c:pt>
                <c:pt idx="66">
                  <c:v>45535</c:v>
                </c:pt>
                <c:pt idx="67">
                  <c:v>45565</c:v>
                </c:pt>
                <c:pt idx="68">
                  <c:v>45596</c:v>
                </c:pt>
                <c:pt idx="69">
                  <c:v>45626</c:v>
                </c:pt>
                <c:pt idx="70">
                  <c:v>45657</c:v>
                </c:pt>
                <c:pt idx="71">
                  <c:v>45688</c:v>
                </c:pt>
                <c:pt idx="72">
                  <c:v>45716</c:v>
                </c:pt>
                <c:pt idx="73">
                  <c:v>45747</c:v>
                </c:pt>
                <c:pt idx="74">
                  <c:v>45777</c:v>
                </c:pt>
                <c:pt idx="75">
                  <c:v>45808</c:v>
                </c:pt>
                <c:pt idx="76">
                  <c:v>45838</c:v>
                </c:pt>
                <c:pt idx="77">
                  <c:v>45869</c:v>
                </c:pt>
                <c:pt idx="78">
                  <c:v>45900</c:v>
                </c:pt>
                <c:pt idx="79">
                  <c:v>45930</c:v>
                </c:pt>
                <c:pt idx="80">
                  <c:v>45961</c:v>
                </c:pt>
                <c:pt idx="81">
                  <c:v>45991</c:v>
                </c:pt>
                <c:pt idx="82">
                  <c:v>46022</c:v>
                </c:pt>
                <c:pt idx="83">
                  <c:v>46053</c:v>
                </c:pt>
                <c:pt idx="84">
                  <c:v>46081</c:v>
                </c:pt>
                <c:pt idx="85">
                  <c:v>46109</c:v>
                </c:pt>
                <c:pt idx="86">
                  <c:v>46140</c:v>
                </c:pt>
                <c:pt idx="87">
                  <c:v>46170</c:v>
                </c:pt>
                <c:pt idx="88">
                  <c:v>46201</c:v>
                </c:pt>
                <c:pt idx="89">
                  <c:v>46231</c:v>
                </c:pt>
                <c:pt idx="90">
                  <c:v>46262</c:v>
                </c:pt>
                <c:pt idx="91">
                  <c:v>46293</c:v>
                </c:pt>
                <c:pt idx="92">
                  <c:v>46323</c:v>
                </c:pt>
                <c:pt idx="93">
                  <c:v>46354</c:v>
                </c:pt>
                <c:pt idx="94">
                  <c:v>46384</c:v>
                </c:pt>
              </c:numCache>
            </c:numRef>
          </c:cat>
          <c:val>
            <c:numRef>
              <c:f>IPCA!$F$281:$F$375</c:f>
              <c:numCache>
                <c:formatCode>0.0%</c:formatCode>
                <c:ptCount val="95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  <c:pt idx="10">
                  <c:v>0.03</c:v>
                </c:pt>
                <c:pt idx="11">
                  <c:v>0.03</c:v>
                </c:pt>
                <c:pt idx="12">
                  <c:v>0.03</c:v>
                </c:pt>
                <c:pt idx="13">
                  <c:v>0.03</c:v>
                </c:pt>
                <c:pt idx="14">
                  <c:v>0.03</c:v>
                </c:pt>
                <c:pt idx="15">
                  <c:v>0.03</c:v>
                </c:pt>
                <c:pt idx="16">
                  <c:v>0.03</c:v>
                </c:pt>
                <c:pt idx="17">
                  <c:v>0.03</c:v>
                </c:pt>
                <c:pt idx="18">
                  <c:v>0.03</c:v>
                </c:pt>
                <c:pt idx="19">
                  <c:v>0.03</c:v>
                </c:pt>
                <c:pt idx="20">
                  <c:v>0.03</c:v>
                </c:pt>
                <c:pt idx="21">
                  <c:v>0.03</c:v>
                </c:pt>
                <c:pt idx="22">
                  <c:v>0.03</c:v>
                </c:pt>
                <c:pt idx="23">
                  <c:v>0.03</c:v>
                </c:pt>
                <c:pt idx="24">
                  <c:v>0.03</c:v>
                </c:pt>
                <c:pt idx="25">
                  <c:v>0.03</c:v>
                </c:pt>
                <c:pt idx="26">
                  <c:v>0.03</c:v>
                </c:pt>
                <c:pt idx="27">
                  <c:v>0.03</c:v>
                </c:pt>
                <c:pt idx="28">
                  <c:v>0.03</c:v>
                </c:pt>
                <c:pt idx="29">
                  <c:v>0.03</c:v>
                </c:pt>
                <c:pt idx="30">
                  <c:v>0.03</c:v>
                </c:pt>
                <c:pt idx="31">
                  <c:v>0.03</c:v>
                </c:pt>
                <c:pt idx="32">
                  <c:v>0.03</c:v>
                </c:pt>
                <c:pt idx="33">
                  <c:v>0.03</c:v>
                </c:pt>
                <c:pt idx="34">
                  <c:v>0.03</c:v>
                </c:pt>
                <c:pt idx="35">
                  <c:v>0.03</c:v>
                </c:pt>
                <c:pt idx="36">
                  <c:v>0.03</c:v>
                </c:pt>
                <c:pt idx="37">
                  <c:v>0.03</c:v>
                </c:pt>
                <c:pt idx="38">
                  <c:v>0.03</c:v>
                </c:pt>
                <c:pt idx="39">
                  <c:v>0.03</c:v>
                </c:pt>
                <c:pt idx="40">
                  <c:v>0.03</c:v>
                </c:pt>
                <c:pt idx="41">
                  <c:v>0.03</c:v>
                </c:pt>
                <c:pt idx="42">
                  <c:v>0.03</c:v>
                </c:pt>
                <c:pt idx="43">
                  <c:v>0.03</c:v>
                </c:pt>
                <c:pt idx="44">
                  <c:v>0.03</c:v>
                </c:pt>
                <c:pt idx="45">
                  <c:v>0.03</c:v>
                </c:pt>
                <c:pt idx="46">
                  <c:v>0.03</c:v>
                </c:pt>
                <c:pt idx="47">
                  <c:v>0.03</c:v>
                </c:pt>
                <c:pt idx="48">
                  <c:v>0.03</c:v>
                </c:pt>
                <c:pt idx="49">
                  <c:v>0.03</c:v>
                </c:pt>
                <c:pt idx="50">
                  <c:v>0.03</c:v>
                </c:pt>
                <c:pt idx="51">
                  <c:v>0.03</c:v>
                </c:pt>
                <c:pt idx="52">
                  <c:v>0.03</c:v>
                </c:pt>
                <c:pt idx="53">
                  <c:v>0.03</c:v>
                </c:pt>
                <c:pt idx="54">
                  <c:v>0.03</c:v>
                </c:pt>
                <c:pt idx="55">
                  <c:v>0.03</c:v>
                </c:pt>
                <c:pt idx="56">
                  <c:v>0.03</c:v>
                </c:pt>
                <c:pt idx="57">
                  <c:v>0.03</c:v>
                </c:pt>
                <c:pt idx="58">
                  <c:v>0.03</c:v>
                </c:pt>
                <c:pt idx="59">
                  <c:v>0.03</c:v>
                </c:pt>
                <c:pt idx="60">
                  <c:v>0.03</c:v>
                </c:pt>
                <c:pt idx="61">
                  <c:v>0.03</c:v>
                </c:pt>
                <c:pt idx="62">
                  <c:v>0.03</c:v>
                </c:pt>
                <c:pt idx="63">
                  <c:v>0.03</c:v>
                </c:pt>
                <c:pt idx="64">
                  <c:v>0.03</c:v>
                </c:pt>
                <c:pt idx="65">
                  <c:v>0.03</c:v>
                </c:pt>
                <c:pt idx="66">
                  <c:v>0.03</c:v>
                </c:pt>
                <c:pt idx="67">
                  <c:v>0.03</c:v>
                </c:pt>
                <c:pt idx="68">
                  <c:v>0.03</c:v>
                </c:pt>
                <c:pt idx="69">
                  <c:v>0.03</c:v>
                </c:pt>
                <c:pt idx="70">
                  <c:v>0.03</c:v>
                </c:pt>
                <c:pt idx="71">
                  <c:v>0.03</c:v>
                </c:pt>
                <c:pt idx="72">
                  <c:v>0.03</c:v>
                </c:pt>
                <c:pt idx="73">
                  <c:v>0.03</c:v>
                </c:pt>
                <c:pt idx="74">
                  <c:v>0.03</c:v>
                </c:pt>
                <c:pt idx="75">
                  <c:v>0.03</c:v>
                </c:pt>
                <c:pt idx="76">
                  <c:v>0.03</c:v>
                </c:pt>
                <c:pt idx="77">
                  <c:v>0.03</c:v>
                </c:pt>
                <c:pt idx="78">
                  <c:v>0.03</c:v>
                </c:pt>
                <c:pt idx="79">
                  <c:v>0.03</c:v>
                </c:pt>
                <c:pt idx="80">
                  <c:v>0.03</c:v>
                </c:pt>
                <c:pt idx="81">
                  <c:v>0.03</c:v>
                </c:pt>
                <c:pt idx="82">
                  <c:v>0.03</c:v>
                </c:pt>
                <c:pt idx="83">
                  <c:v>0.03</c:v>
                </c:pt>
                <c:pt idx="84">
                  <c:v>0.03</c:v>
                </c:pt>
                <c:pt idx="85">
                  <c:v>0.03</c:v>
                </c:pt>
                <c:pt idx="86">
                  <c:v>0.03</c:v>
                </c:pt>
                <c:pt idx="87">
                  <c:v>0.03</c:v>
                </c:pt>
                <c:pt idx="88">
                  <c:v>0.03</c:v>
                </c:pt>
                <c:pt idx="89">
                  <c:v>0.03</c:v>
                </c:pt>
                <c:pt idx="90">
                  <c:v>0.03</c:v>
                </c:pt>
                <c:pt idx="91">
                  <c:v>0.03</c:v>
                </c:pt>
                <c:pt idx="92">
                  <c:v>0.03</c:v>
                </c:pt>
                <c:pt idx="93">
                  <c:v>0.03</c:v>
                </c:pt>
                <c:pt idx="9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8-45CD-9A20-545F3CF3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3074752"/>
        <c:axId val="1513076416"/>
      </c:areaChart>
      <c:lineChart>
        <c:grouping val="standard"/>
        <c:varyColors val="0"/>
        <c:ser>
          <c:idx val="0"/>
          <c:order val="2"/>
          <c:spPr>
            <a:ln w="28575" cap="rnd">
              <a:solidFill>
                <a:srgbClr val="3FA110"/>
              </a:solidFill>
              <a:round/>
            </a:ln>
            <a:effectLst/>
          </c:spPr>
          <c:marker>
            <c:symbol val="none"/>
          </c:marker>
          <c:cat>
            <c:numRef>
              <c:f>IPCA!$N$281:$N$375</c:f>
              <c:numCache>
                <c:formatCode>[$-416]mmm\-yy;@</c:formatCode>
                <c:ptCount val="95"/>
                <c:pt idx="0">
                  <c:v>43524</c:v>
                </c:pt>
                <c:pt idx="1">
                  <c:v>43555</c:v>
                </c:pt>
                <c:pt idx="2">
                  <c:v>43585</c:v>
                </c:pt>
                <c:pt idx="3">
                  <c:v>43616</c:v>
                </c:pt>
                <c:pt idx="4">
                  <c:v>43646</c:v>
                </c:pt>
                <c:pt idx="5">
                  <c:v>43677</c:v>
                </c:pt>
                <c:pt idx="6">
                  <c:v>43708</c:v>
                </c:pt>
                <c:pt idx="7">
                  <c:v>43738</c:v>
                </c:pt>
                <c:pt idx="8">
                  <c:v>43769</c:v>
                </c:pt>
                <c:pt idx="9">
                  <c:v>43799</c:v>
                </c:pt>
                <c:pt idx="10">
                  <c:v>43830</c:v>
                </c:pt>
                <c:pt idx="11">
                  <c:v>43861</c:v>
                </c:pt>
                <c:pt idx="12">
                  <c:v>43890</c:v>
                </c:pt>
                <c:pt idx="13">
                  <c:v>43921</c:v>
                </c:pt>
                <c:pt idx="14">
                  <c:v>43951</c:v>
                </c:pt>
                <c:pt idx="15">
                  <c:v>43982</c:v>
                </c:pt>
                <c:pt idx="16">
                  <c:v>44012</c:v>
                </c:pt>
                <c:pt idx="17">
                  <c:v>44043</c:v>
                </c:pt>
                <c:pt idx="18">
                  <c:v>44074</c:v>
                </c:pt>
                <c:pt idx="19">
                  <c:v>44104</c:v>
                </c:pt>
                <c:pt idx="20">
                  <c:v>44135</c:v>
                </c:pt>
                <c:pt idx="21">
                  <c:v>44165</c:v>
                </c:pt>
                <c:pt idx="22">
                  <c:v>44196</c:v>
                </c:pt>
                <c:pt idx="23">
                  <c:v>44227</c:v>
                </c:pt>
                <c:pt idx="24">
                  <c:v>44255</c:v>
                </c:pt>
                <c:pt idx="25">
                  <c:v>44286</c:v>
                </c:pt>
                <c:pt idx="26">
                  <c:v>44316</c:v>
                </c:pt>
                <c:pt idx="27">
                  <c:v>44347</c:v>
                </c:pt>
                <c:pt idx="28">
                  <c:v>44377</c:v>
                </c:pt>
                <c:pt idx="29">
                  <c:v>44408</c:v>
                </c:pt>
                <c:pt idx="30">
                  <c:v>44439</c:v>
                </c:pt>
                <c:pt idx="31">
                  <c:v>44469</c:v>
                </c:pt>
                <c:pt idx="32">
                  <c:v>44500</c:v>
                </c:pt>
                <c:pt idx="33">
                  <c:v>44530</c:v>
                </c:pt>
                <c:pt idx="34">
                  <c:v>44561</c:v>
                </c:pt>
                <c:pt idx="35">
                  <c:v>44592</c:v>
                </c:pt>
                <c:pt idx="36">
                  <c:v>44620</c:v>
                </c:pt>
                <c:pt idx="37">
                  <c:v>44651</c:v>
                </c:pt>
                <c:pt idx="38">
                  <c:v>44681</c:v>
                </c:pt>
                <c:pt idx="39">
                  <c:v>44712</c:v>
                </c:pt>
                <c:pt idx="40">
                  <c:v>44742</c:v>
                </c:pt>
                <c:pt idx="41">
                  <c:v>44773</c:v>
                </c:pt>
                <c:pt idx="42">
                  <c:v>44804</c:v>
                </c:pt>
                <c:pt idx="43">
                  <c:v>44834</c:v>
                </c:pt>
                <c:pt idx="44">
                  <c:v>44865</c:v>
                </c:pt>
                <c:pt idx="45">
                  <c:v>44895</c:v>
                </c:pt>
                <c:pt idx="46">
                  <c:v>44926</c:v>
                </c:pt>
                <c:pt idx="47">
                  <c:v>44957</c:v>
                </c:pt>
                <c:pt idx="48">
                  <c:v>44985</c:v>
                </c:pt>
                <c:pt idx="49">
                  <c:v>45016</c:v>
                </c:pt>
                <c:pt idx="50">
                  <c:v>45046</c:v>
                </c:pt>
                <c:pt idx="51">
                  <c:v>45077</c:v>
                </c:pt>
                <c:pt idx="52">
                  <c:v>45107</c:v>
                </c:pt>
                <c:pt idx="53">
                  <c:v>45138</c:v>
                </c:pt>
                <c:pt idx="54">
                  <c:v>45169</c:v>
                </c:pt>
                <c:pt idx="55">
                  <c:v>45199</c:v>
                </c:pt>
                <c:pt idx="56">
                  <c:v>45230</c:v>
                </c:pt>
                <c:pt idx="57">
                  <c:v>45260</c:v>
                </c:pt>
                <c:pt idx="58">
                  <c:v>45291</c:v>
                </c:pt>
                <c:pt idx="59">
                  <c:v>45322</c:v>
                </c:pt>
                <c:pt idx="60">
                  <c:v>45351</c:v>
                </c:pt>
                <c:pt idx="61">
                  <c:v>45382</c:v>
                </c:pt>
                <c:pt idx="62">
                  <c:v>45412</c:v>
                </c:pt>
                <c:pt idx="63">
                  <c:v>45443</c:v>
                </c:pt>
                <c:pt idx="64">
                  <c:v>45473</c:v>
                </c:pt>
                <c:pt idx="65">
                  <c:v>45504</c:v>
                </c:pt>
                <c:pt idx="66">
                  <c:v>45535</c:v>
                </c:pt>
                <c:pt idx="67">
                  <c:v>45565</c:v>
                </c:pt>
                <c:pt idx="68">
                  <c:v>45596</c:v>
                </c:pt>
                <c:pt idx="69">
                  <c:v>45626</c:v>
                </c:pt>
                <c:pt idx="70">
                  <c:v>45657</c:v>
                </c:pt>
                <c:pt idx="71">
                  <c:v>45688</c:v>
                </c:pt>
                <c:pt idx="72">
                  <c:v>45716</c:v>
                </c:pt>
                <c:pt idx="73">
                  <c:v>45747</c:v>
                </c:pt>
                <c:pt idx="74">
                  <c:v>45777</c:v>
                </c:pt>
                <c:pt idx="75">
                  <c:v>45808</c:v>
                </c:pt>
                <c:pt idx="76">
                  <c:v>45838</c:v>
                </c:pt>
                <c:pt idx="77">
                  <c:v>45869</c:v>
                </c:pt>
                <c:pt idx="78">
                  <c:v>45900</c:v>
                </c:pt>
                <c:pt idx="79">
                  <c:v>45930</c:v>
                </c:pt>
                <c:pt idx="80">
                  <c:v>45961</c:v>
                </c:pt>
                <c:pt idx="81">
                  <c:v>45991</c:v>
                </c:pt>
                <c:pt idx="82">
                  <c:v>46022</c:v>
                </c:pt>
                <c:pt idx="83">
                  <c:v>46053</c:v>
                </c:pt>
                <c:pt idx="84">
                  <c:v>46081</c:v>
                </c:pt>
                <c:pt idx="85">
                  <c:v>46109</c:v>
                </c:pt>
                <c:pt idx="86">
                  <c:v>46140</c:v>
                </c:pt>
                <c:pt idx="87">
                  <c:v>46170</c:v>
                </c:pt>
                <c:pt idx="88">
                  <c:v>46201</c:v>
                </c:pt>
                <c:pt idx="89">
                  <c:v>46231</c:v>
                </c:pt>
                <c:pt idx="90">
                  <c:v>46262</c:v>
                </c:pt>
                <c:pt idx="91">
                  <c:v>46293</c:v>
                </c:pt>
                <c:pt idx="92">
                  <c:v>46323</c:v>
                </c:pt>
                <c:pt idx="93">
                  <c:v>46354</c:v>
                </c:pt>
                <c:pt idx="94">
                  <c:v>46384</c:v>
                </c:pt>
              </c:numCache>
            </c:numRef>
          </c:cat>
          <c:val>
            <c:numRef>
              <c:f>IPCA!$Q$281:$Q$375</c:f>
              <c:numCache>
                <c:formatCode>0.0%</c:formatCode>
                <c:ptCount val="95"/>
                <c:pt idx="0">
                  <c:v>3.8903058081077413E-2</c:v>
                </c:pt>
                <c:pt idx="1">
                  <c:v>4.5753652729229488E-2</c:v>
                </c:pt>
                <c:pt idx="2">
                  <c:v>4.9405755886834823E-2</c:v>
                </c:pt>
                <c:pt idx="3">
                  <c:v>4.6583648774390252E-2</c:v>
                </c:pt>
                <c:pt idx="4">
                  <c:v>3.366413898801901E-2</c:v>
                </c:pt>
                <c:pt idx="5">
                  <c:v>3.2221769014348478E-2</c:v>
                </c:pt>
                <c:pt idx="6">
                  <c:v>3.4288072225266975E-2</c:v>
                </c:pt>
                <c:pt idx="7">
                  <c:v>2.8935466755948713E-2</c:v>
                </c:pt>
                <c:pt idx="8">
                  <c:v>2.5350325756799297E-2</c:v>
                </c:pt>
                <c:pt idx="9">
                  <c:v>3.2748384024610333E-2</c:v>
                </c:pt>
                <c:pt idx="10">
                  <c:v>4.3060399841131858E-2</c:v>
                </c:pt>
                <c:pt idx="11">
                  <c:v>4.1916693262358695E-2</c:v>
                </c:pt>
                <c:pt idx="12">
                  <c:v>4.004927312109352E-2</c:v>
                </c:pt>
                <c:pt idx="13">
                  <c:v>3.302958571938297E-2</c:v>
                </c:pt>
                <c:pt idx="14">
                  <c:v>2.39904484475022E-2</c:v>
                </c:pt>
                <c:pt idx="15">
                  <c:v>1.8774877402777834E-2</c:v>
                </c:pt>
                <c:pt idx="16">
                  <c:v>2.1321559928031864E-2</c:v>
                </c:pt>
                <c:pt idx="17">
                  <c:v>2.3054513967235568E-2</c:v>
                </c:pt>
                <c:pt idx="18">
                  <c:v>2.438302347493404E-2</c:v>
                </c:pt>
                <c:pt idx="19">
                  <c:v>3.1351615471362448E-2</c:v>
                </c:pt>
                <c:pt idx="20">
                  <c:v>3.9182057307108664E-2</c:v>
                </c:pt>
                <c:pt idx="21">
                  <c:v>4.3110911966114607E-2</c:v>
                </c:pt>
                <c:pt idx="22">
                  <c:v>4.517341500509886E-2</c:v>
                </c:pt>
                <c:pt idx="23">
                  <c:v>4.5590608265254406E-2</c:v>
                </c:pt>
                <c:pt idx="24">
                  <c:v>5.1952805482628817E-2</c:v>
                </c:pt>
                <c:pt idx="25">
                  <c:v>6.0993271283718897E-2</c:v>
                </c:pt>
                <c:pt idx="26">
                  <c:v>6.7591885269032925E-2</c:v>
                </c:pt>
                <c:pt idx="27">
                  <c:v>8.0559022201129649E-2</c:v>
                </c:pt>
                <c:pt idx="28">
                  <c:v>8.3468965707955256E-2</c:v>
                </c:pt>
                <c:pt idx="29">
                  <c:v>8.9946460520876625E-2</c:v>
                </c:pt>
                <c:pt idx="30">
                  <c:v>9.6796682688954361E-2</c:v>
                </c:pt>
                <c:pt idx="31">
                  <c:v>0.10246375616866721</c:v>
                </c:pt>
                <c:pt idx="32">
                  <c:v>0.10672670347092583</c:v>
                </c:pt>
                <c:pt idx="33">
                  <c:v>0.10738488170671023</c:v>
                </c:pt>
                <c:pt idx="34">
                  <c:v>0.10061054893257904</c:v>
                </c:pt>
                <c:pt idx="35">
                  <c:v>0.10379435999682296</c:v>
                </c:pt>
                <c:pt idx="36">
                  <c:v>0.10543593400038787</c:v>
                </c:pt>
                <c:pt idx="37">
                  <c:v>0.11299315974556001</c:v>
                </c:pt>
                <c:pt idx="38">
                  <c:v>0.12131481132375921</c:v>
                </c:pt>
                <c:pt idx="39">
                  <c:v>0.1173113070881493</c:v>
                </c:pt>
                <c:pt idx="40">
                  <c:v>0.11886729617590741</c:v>
                </c:pt>
                <c:pt idx="41">
                  <c:v>0.10069235198287529</c:v>
                </c:pt>
                <c:pt idx="42">
                  <c:v>8.7270605250061362E-2</c:v>
                </c:pt>
                <c:pt idx="43">
                  <c:v>7.1685963320320623E-2</c:v>
                </c:pt>
                <c:pt idx="44">
                  <c:v>6.4700158522380757E-2</c:v>
                </c:pt>
                <c:pt idx="45">
                  <c:v>5.9004882785856916E-2</c:v>
                </c:pt>
                <c:pt idx="46">
                  <c:v>5.784841959607756E-2</c:v>
                </c:pt>
                <c:pt idx="47">
                  <c:v>5.7743202924146253E-2</c:v>
                </c:pt>
                <c:pt idx="48">
                  <c:v>5.5963019333441277E-2</c:v>
                </c:pt>
                <c:pt idx="49">
                  <c:v>4.6506944273478901E-2</c:v>
                </c:pt>
                <c:pt idx="50">
                  <c:v>4.1847057820648237E-2</c:v>
                </c:pt>
                <c:pt idx="51">
                  <c:v>3.9358321940515362E-2</c:v>
                </c:pt>
                <c:pt idx="52">
                  <c:v>3.161501468457617E-2</c:v>
                </c:pt>
                <c:pt idx="53">
                  <c:v>3.9924438886627112E-2</c:v>
                </c:pt>
                <c:pt idx="54">
                  <c:v>4.6082160875216882E-2</c:v>
                </c:pt>
                <c:pt idx="55">
                  <c:v>5.1852346297756258E-2</c:v>
                </c:pt>
                <c:pt idx="56">
                  <c:v>4.8192456435899311E-2</c:v>
                </c:pt>
                <c:pt idx="57">
                  <c:v>4.6835370295706724E-2</c:v>
                </c:pt>
                <c:pt idx="58">
                  <c:v>4.6211139305667892E-2</c:v>
                </c:pt>
                <c:pt idx="59">
                  <c:v>4.5066374306924395E-2</c:v>
                </c:pt>
                <c:pt idx="60">
                  <c:v>4.4962738212685593E-2</c:v>
                </c:pt>
                <c:pt idx="61">
                  <c:v>3.925596126881703E-2</c:v>
                </c:pt>
                <c:pt idx="62">
                  <c:v>3.6880164915653157E-2</c:v>
                </c:pt>
                <c:pt idx="63">
                  <c:v>3.9259516785658199E-2</c:v>
                </c:pt>
                <c:pt idx="64">
                  <c:v>4.2275782396825834E-2</c:v>
                </c:pt>
                <c:pt idx="65">
                  <c:v>4.4982451428219994E-2</c:v>
                </c:pt>
                <c:pt idx="66">
                  <c:v>4.2375990160564925E-2</c:v>
                </c:pt>
                <c:pt idx="67">
                  <c:v>4.4247401273958875E-2</c:v>
                </c:pt>
                <c:pt idx="68">
                  <c:v>4.7580992339478545E-2</c:v>
                </c:pt>
                <c:pt idx="69">
                  <c:v>4.8730113890708804E-2</c:v>
                </c:pt>
                <c:pt idx="70">
                  <c:v>4.8312957918595911E-2</c:v>
                </c:pt>
                <c:pt idx="71">
                  <c:v>4.5598743926773322E-2</c:v>
                </c:pt>
                <c:pt idx="72">
                  <c:v>5.0576304147787576E-2</c:v>
                </c:pt>
                <c:pt idx="73">
                  <c:v>5.4771896416748511E-2</c:v>
                </c:pt>
                <c:pt idx="74">
                  <c:v>5.5297285884977398E-2</c:v>
                </c:pt>
                <c:pt idx="75">
                  <c:v>5.3196355592552758E-2</c:v>
                </c:pt>
                <c:pt idx="76">
                  <c:v>5.3511652375985097E-2</c:v>
                </c:pt>
                <c:pt idx="77">
                  <c:v>5.2252224220126209E-2</c:v>
                </c:pt>
                <c:pt idx="78">
                  <c:v>5.1305007775039213E-2</c:v>
                </c:pt>
                <c:pt idx="79">
                  <c:v>5.172368758697643E-2</c:v>
                </c:pt>
                <c:pt idx="80">
                  <c:v>4.6808113470370616E-2</c:v>
                </c:pt>
                <c:pt idx="81">
                  <c:v>4.4618356484328325E-2</c:v>
                </c:pt>
                <c:pt idx="82">
                  <c:v>4.2643849045689519E-2</c:v>
                </c:pt>
                <c:pt idx="83">
                  <c:v>4.4413512128134602E-2</c:v>
                </c:pt>
                <c:pt idx="84">
                  <c:v>3.8124969611125881E-2</c:v>
                </c:pt>
                <c:pt idx="85">
                  <c:v>4.142846991219562E-2</c:v>
                </c:pt>
                <c:pt idx="86">
                  <c:v>4.4062793479175966E-2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58-45CD-9A20-545F3CF32C9C}"/>
            </c:ext>
          </c:extLst>
        </c:ser>
        <c:ser>
          <c:idx val="3"/>
          <c:order val="3"/>
          <c:spPr>
            <a:ln w="38100" cap="rnd">
              <a:solidFill>
                <a:srgbClr val="3FA11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9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5D-4B1D-856A-780EC9ED74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highlight>
                      <a:srgbClr val="64C832"/>
                    </a:highlight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IPCA!$N$281:$N$375</c:f>
              <c:numCache>
                <c:formatCode>[$-416]mmm\-yy;@</c:formatCode>
                <c:ptCount val="95"/>
                <c:pt idx="0">
                  <c:v>43524</c:v>
                </c:pt>
                <c:pt idx="1">
                  <c:v>43555</c:v>
                </c:pt>
                <c:pt idx="2">
                  <c:v>43585</c:v>
                </c:pt>
                <c:pt idx="3">
                  <c:v>43616</c:v>
                </c:pt>
                <c:pt idx="4">
                  <c:v>43646</c:v>
                </c:pt>
                <c:pt idx="5">
                  <c:v>43677</c:v>
                </c:pt>
                <c:pt idx="6">
                  <c:v>43708</c:v>
                </c:pt>
                <c:pt idx="7">
                  <c:v>43738</c:v>
                </c:pt>
                <c:pt idx="8">
                  <c:v>43769</c:v>
                </c:pt>
                <c:pt idx="9">
                  <c:v>43799</c:v>
                </c:pt>
                <c:pt idx="10">
                  <c:v>43830</c:v>
                </c:pt>
                <c:pt idx="11">
                  <c:v>43861</c:v>
                </c:pt>
                <c:pt idx="12">
                  <c:v>43890</c:v>
                </c:pt>
                <c:pt idx="13">
                  <c:v>43921</c:v>
                </c:pt>
                <c:pt idx="14">
                  <c:v>43951</c:v>
                </c:pt>
                <c:pt idx="15">
                  <c:v>43982</c:v>
                </c:pt>
                <c:pt idx="16">
                  <c:v>44012</c:v>
                </c:pt>
                <c:pt idx="17">
                  <c:v>44043</c:v>
                </c:pt>
                <c:pt idx="18">
                  <c:v>44074</c:v>
                </c:pt>
                <c:pt idx="19">
                  <c:v>44104</c:v>
                </c:pt>
                <c:pt idx="20">
                  <c:v>44135</c:v>
                </c:pt>
                <c:pt idx="21">
                  <c:v>44165</c:v>
                </c:pt>
                <c:pt idx="22">
                  <c:v>44196</c:v>
                </c:pt>
                <c:pt idx="23">
                  <c:v>44227</c:v>
                </c:pt>
                <c:pt idx="24">
                  <c:v>44255</c:v>
                </c:pt>
                <c:pt idx="25">
                  <c:v>44286</c:v>
                </c:pt>
                <c:pt idx="26">
                  <c:v>44316</c:v>
                </c:pt>
                <c:pt idx="27">
                  <c:v>44347</c:v>
                </c:pt>
                <c:pt idx="28">
                  <c:v>44377</c:v>
                </c:pt>
                <c:pt idx="29">
                  <c:v>44408</c:v>
                </c:pt>
                <c:pt idx="30">
                  <c:v>44439</c:v>
                </c:pt>
                <c:pt idx="31">
                  <c:v>44469</c:v>
                </c:pt>
                <c:pt idx="32">
                  <c:v>44500</c:v>
                </c:pt>
                <c:pt idx="33">
                  <c:v>44530</c:v>
                </c:pt>
                <c:pt idx="34">
                  <c:v>44561</c:v>
                </c:pt>
                <c:pt idx="35">
                  <c:v>44592</c:v>
                </c:pt>
                <c:pt idx="36">
                  <c:v>44620</c:v>
                </c:pt>
                <c:pt idx="37">
                  <c:v>44651</c:v>
                </c:pt>
                <c:pt idx="38">
                  <c:v>44681</c:v>
                </c:pt>
                <c:pt idx="39">
                  <c:v>44712</c:v>
                </c:pt>
                <c:pt idx="40">
                  <c:v>44742</c:v>
                </c:pt>
                <c:pt idx="41">
                  <c:v>44773</c:v>
                </c:pt>
                <c:pt idx="42">
                  <c:v>44804</c:v>
                </c:pt>
                <c:pt idx="43">
                  <c:v>44834</c:v>
                </c:pt>
                <c:pt idx="44">
                  <c:v>44865</c:v>
                </c:pt>
                <c:pt idx="45">
                  <c:v>44895</c:v>
                </c:pt>
                <c:pt idx="46">
                  <c:v>44926</c:v>
                </c:pt>
                <c:pt idx="47">
                  <c:v>44957</c:v>
                </c:pt>
                <c:pt idx="48">
                  <c:v>44985</c:v>
                </c:pt>
                <c:pt idx="49">
                  <c:v>45016</c:v>
                </c:pt>
                <c:pt idx="50">
                  <c:v>45046</c:v>
                </c:pt>
                <c:pt idx="51">
                  <c:v>45077</c:v>
                </c:pt>
                <c:pt idx="52">
                  <c:v>45107</c:v>
                </c:pt>
                <c:pt idx="53">
                  <c:v>45138</c:v>
                </c:pt>
                <c:pt idx="54">
                  <c:v>45169</c:v>
                </c:pt>
                <c:pt idx="55">
                  <c:v>45199</c:v>
                </c:pt>
                <c:pt idx="56">
                  <c:v>45230</c:v>
                </c:pt>
                <c:pt idx="57">
                  <c:v>45260</c:v>
                </c:pt>
                <c:pt idx="58">
                  <c:v>45291</c:v>
                </c:pt>
                <c:pt idx="59">
                  <c:v>45322</c:v>
                </c:pt>
                <c:pt idx="60">
                  <c:v>45351</c:v>
                </c:pt>
                <c:pt idx="61">
                  <c:v>45382</c:v>
                </c:pt>
                <c:pt idx="62">
                  <c:v>45412</c:v>
                </c:pt>
                <c:pt idx="63">
                  <c:v>45443</c:v>
                </c:pt>
                <c:pt idx="64">
                  <c:v>45473</c:v>
                </c:pt>
                <c:pt idx="65">
                  <c:v>45504</c:v>
                </c:pt>
                <c:pt idx="66">
                  <c:v>45535</c:v>
                </c:pt>
                <c:pt idx="67">
                  <c:v>45565</c:v>
                </c:pt>
                <c:pt idx="68">
                  <c:v>45596</c:v>
                </c:pt>
                <c:pt idx="69">
                  <c:v>45626</c:v>
                </c:pt>
                <c:pt idx="70">
                  <c:v>45657</c:v>
                </c:pt>
                <c:pt idx="71">
                  <c:v>45688</c:v>
                </c:pt>
                <c:pt idx="72">
                  <c:v>45716</c:v>
                </c:pt>
                <c:pt idx="73">
                  <c:v>45747</c:v>
                </c:pt>
                <c:pt idx="74">
                  <c:v>45777</c:v>
                </c:pt>
                <c:pt idx="75">
                  <c:v>45808</c:v>
                </c:pt>
                <c:pt idx="76">
                  <c:v>45838</c:v>
                </c:pt>
                <c:pt idx="77">
                  <c:v>45869</c:v>
                </c:pt>
                <c:pt idx="78">
                  <c:v>45900</c:v>
                </c:pt>
                <c:pt idx="79">
                  <c:v>45930</c:v>
                </c:pt>
                <c:pt idx="80">
                  <c:v>45961</c:v>
                </c:pt>
                <c:pt idx="81">
                  <c:v>45991</c:v>
                </c:pt>
                <c:pt idx="82">
                  <c:v>46022</c:v>
                </c:pt>
                <c:pt idx="83">
                  <c:v>46053</c:v>
                </c:pt>
                <c:pt idx="84">
                  <c:v>46081</c:v>
                </c:pt>
                <c:pt idx="85">
                  <c:v>46109</c:v>
                </c:pt>
                <c:pt idx="86">
                  <c:v>46140</c:v>
                </c:pt>
                <c:pt idx="87">
                  <c:v>46170</c:v>
                </c:pt>
                <c:pt idx="88">
                  <c:v>46201</c:v>
                </c:pt>
                <c:pt idx="89">
                  <c:v>46231</c:v>
                </c:pt>
                <c:pt idx="90">
                  <c:v>46262</c:v>
                </c:pt>
                <c:pt idx="91">
                  <c:v>46293</c:v>
                </c:pt>
                <c:pt idx="92">
                  <c:v>46323</c:v>
                </c:pt>
                <c:pt idx="93">
                  <c:v>46354</c:v>
                </c:pt>
                <c:pt idx="94">
                  <c:v>46384</c:v>
                </c:pt>
              </c:numCache>
            </c:numRef>
          </c:cat>
          <c:val>
            <c:numRef>
              <c:f>IPCA!$R$281:$R$375</c:f>
              <c:numCache>
                <c:formatCode>General</c:formatCode>
                <c:ptCount val="95"/>
                <c:pt idx="85" formatCode="0.0%">
                  <c:v>4.142846991219562E-2</c:v>
                </c:pt>
                <c:pt idx="86" formatCode="0.0%">
                  <c:v>4.4062793479175966E-2</c:v>
                </c:pt>
                <c:pt idx="87" formatCode="0.0%">
                  <c:v>4.5986049074792978E-2</c:v>
                </c:pt>
                <c:pt idx="88" formatCode="0.0%">
                  <c:v>4.7827058794091437E-2</c:v>
                </c:pt>
                <c:pt idx="89" formatCode="0.0%">
                  <c:v>4.9593661749801621E-2</c:v>
                </c:pt>
                <c:pt idx="90" formatCode="0.0%">
                  <c:v>4.7043379622501158E-2</c:v>
                </c:pt>
                <c:pt idx="91" formatCode="0.0%">
                  <c:v>4.4902387998627447E-2</c:v>
                </c:pt>
                <c:pt idx="92" formatCode="0.0%">
                  <c:v>4.7703756011008736E-2</c:v>
                </c:pt>
                <c:pt idx="93" formatCode="0.0%">
                  <c:v>4.7223932802995305E-2</c:v>
                </c:pt>
                <c:pt idx="94" formatCode="0.0%">
                  <c:v>5.0134736944008607E-2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58-45CD-9A20-545F3CF3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3074752"/>
        <c:axId val="1513076416"/>
      </c:lineChart>
      <c:dateAx>
        <c:axId val="1513074752"/>
        <c:scaling>
          <c:orientation val="minMax"/>
        </c:scaling>
        <c:delete val="0"/>
        <c:axPos val="b"/>
        <c:numFmt formatCode="[$-416]mmm\-yy;@" sourceLinked="1"/>
        <c:majorTickMark val="none"/>
        <c:minorTickMark val="none"/>
        <c:tickLblPos val="low"/>
        <c:spPr>
          <a:solidFill>
            <a:srgbClr val="FFFFFF">
              <a:alpha val="0"/>
            </a:srgbClr>
          </a:solidFill>
          <a:ln w="9525" cap="flat" cmpd="sng" algn="ctr">
            <a:solidFill>
              <a:schemeClr val="bg2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513076416"/>
        <c:crosses val="autoZero"/>
        <c:auto val="0"/>
        <c:lblOffset val="100"/>
        <c:baseTimeUnit val="months"/>
      </c:dateAx>
      <c:valAx>
        <c:axId val="151307641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5130747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Exo 2.0" panose="00000500000000000000" pitchFamily="50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1800">
                <a:latin typeface="Exo 2.0" panose="00000500000000000000" pitchFamily="50" charset="0"/>
              </a:rPr>
              <a:t>IPCA15</a:t>
            </a:r>
            <a:r>
              <a:rPr lang="pt-BR" sz="1800" baseline="0">
                <a:latin typeface="Exo 2.0" panose="00000500000000000000" pitchFamily="50" charset="0"/>
              </a:rPr>
              <a:t> - Média dos Núcleos</a:t>
            </a:r>
            <a:endParaRPr lang="pt-BR" sz="1800">
              <a:latin typeface="Exo 2.0" panose="000005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693756690388851E-2"/>
          <c:y val="0.15146393978309663"/>
          <c:w val="0.89088512459927727"/>
          <c:h val="0.70644657369636021"/>
        </c:manualLayout>
      </c:layout>
      <c:lineChart>
        <c:grouping val="standard"/>
        <c:varyColors val="0"/>
        <c:ser>
          <c:idx val="0"/>
          <c:order val="0"/>
          <c:tx>
            <c:strRef>
              <c:f>YoY!$BG$2</c:f>
              <c:strCache>
                <c:ptCount val="1"/>
                <c:pt idx="0">
                  <c:v>YoY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61"/>
              <c:layout>
                <c:manualLayout>
                  <c:x val="-4.409722222222222E-3"/>
                  <c:y val="3.31361255519969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Exo 2.0" panose="00000500000000000000" pitchFamily="50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4,4</a:t>
                    </a:r>
                  </a:p>
                </c:rich>
              </c:tx>
              <c:spPr>
                <a:solidFill>
                  <a:srgbClr val="00B05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Exo 2.0" panose="00000500000000000000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B20-4E0A-8E30-15F58D2C05BC}"/>
                </c:ext>
              </c:extLst>
            </c:dLbl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YoY!$T$16:$T$77</c:f>
              <c:strCache>
                <c:ptCount val="62"/>
                <c:pt idx="0">
                  <c:v>Mar 21</c:v>
                </c:pt>
                <c:pt idx="1">
                  <c:v>Abr 21</c:v>
                </c:pt>
                <c:pt idx="2">
                  <c:v>Mai 21</c:v>
                </c:pt>
                <c:pt idx="3">
                  <c:v>Jun 21</c:v>
                </c:pt>
                <c:pt idx="4">
                  <c:v>Jul 21</c:v>
                </c:pt>
                <c:pt idx="5">
                  <c:v>Ago 21</c:v>
                </c:pt>
                <c:pt idx="6">
                  <c:v>Set 21</c:v>
                </c:pt>
                <c:pt idx="7">
                  <c:v>Out 21</c:v>
                </c:pt>
                <c:pt idx="8">
                  <c:v>Nov 21</c:v>
                </c:pt>
                <c:pt idx="9">
                  <c:v>Dez 21</c:v>
                </c:pt>
                <c:pt idx="10">
                  <c:v>Jan 22</c:v>
                </c:pt>
                <c:pt idx="11">
                  <c:v>Fev 22</c:v>
                </c:pt>
                <c:pt idx="12">
                  <c:v>Mar 22</c:v>
                </c:pt>
                <c:pt idx="13">
                  <c:v>Abr 22</c:v>
                </c:pt>
                <c:pt idx="14">
                  <c:v>Mai 22</c:v>
                </c:pt>
                <c:pt idx="15">
                  <c:v>Jun 22</c:v>
                </c:pt>
                <c:pt idx="16">
                  <c:v>Jul 22</c:v>
                </c:pt>
                <c:pt idx="17">
                  <c:v>Ago 22</c:v>
                </c:pt>
                <c:pt idx="18">
                  <c:v>Set 22</c:v>
                </c:pt>
                <c:pt idx="19">
                  <c:v>Out 22</c:v>
                </c:pt>
                <c:pt idx="20">
                  <c:v>Nov 22</c:v>
                </c:pt>
                <c:pt idx="21">
                  <c:v>Dez 22</c:v>
                </c:pt>
                <c:pt idx="22">
                  <c:v>Jan 23</c:v>
                </c:pt>
                <c:pt idx="23">
                  <c:v>Fev 23</c:v>
                </c:pt>
                <c:pt idx="24">
                  <c:v>Mar 23</c:v>
                </c:pt>
                <c:pt idx="25">
                  <c:v>Abr 23</c:v>
                </c:pt>
                <c:pt idx="26">
                  <c:v>Mai 23</c:v>
                </c:pt>
                <c:pt idx="27">
                  <c:v>Jun 23</c:v>
                </c:pt>
                <c:pt idx="28">
                  <c:v>Jul 23</c:v>
                </c:pt>
                <c:pt idx="29">
                  <c:v>Ago 23</c:v>
                </c:pt>
                <c:pt idx="30">
                  <c:v>Set 23</c:v>
                </c:pt>
                <c:pt idx="31">
                  <c:v>Out 23</c:v>
                </c:pt>
                <c:pt idx="32">
                  <c:v>Nov 23</c:v>
                </c:pt>
                <c:pt idx="33">
                  <c:v>Dez 23</c:v>
                </c:pt>
                <c:pt idx="34">
                  <c:v>Jan 24</c:v>
                </c:pt>
                <c:pt idx="35">
                  <c:v>Fev 24</c:v>
                </c:pt>
                <c:pt idx="36">
                  <c:v>Mar 24</c:v>
                </c:pt>
                <c:pt idx="37">
                  <c:v>Abr 24</c:v>
                </c:pt>
                <c:pt idx="38">
                  <c:v>Mai 24</c:v>
                </c:pt>
                <c:pt idx="39">
                  <c:v>Jun 24</c:v>
                </c:pt>
                <c:pt idx="40">
                  <c:v>Jul 24</c:v>
                </c:pt>
                <c:pt idx="41">
                  <c:v>Ago 24</c:v>
                </c:pt>
                <c:pt idx="42">
                  <c:v>Set 24</c:v>
                </c:pt>
                <c:pt idx="43">
                  <c:v>Out 24</c:v>
                </c:pt>
                <c:pt idx="44">
                  <c:v>Nov 24</c:v>
                </c:pt>
                <c:pt idx="45">
                  <c:v>Dez 24</c:v>
                </c:pt>
                <c:pt idx="46">
                  <c:v>Jan 25</c:v>
                </c:pt>
                <c:pt idx="47">
                  <c:v>Fev 25</c:v>
                </c:pt>
                <c:pt idx="48">
                  <c:v>Mar 25</c:v>
                </c:pt>
                <c:pt idx="49">
                  <c:v>Abr 25</c:v>
                </c:pt>
                <c:pt idx="50">
                  <c:v>Mai 25</c:v>
                </c:pt>
                <c:pt idx="51">
                  <c:v>Jun 25</c:v>
                </c:pt>
                <c:pt idx="52">
                  <c:v>Jul 25</c:v>
                </c:pt>
                <c:pt idx="53">
                  <c:v>Ago 25</c:v>
                </c:pt>
                <c:pt idx="54">
                  <c:v>Set 25</c:v>
                </c:pt>
                <c:pt idx="55">
                  <c:v>Out 25</c:v>
                </c:pt>
                <c:pt idx="56">
                  <c:v>Nov 25</c:v>
                </c:pt>
                <c:pt idx="57">
                  <c:v>Dez 25</c:v>
                </c:pt>
                <c:pt idx="58">
                  <c:v>Jan 26</c:v>
                </c:pt>
                <c:pt idx="59">
                  <c:v>Fev 26</c:v>
                </c:pt>
                <c:pt idx="60">
                  <c:v>Mar 26</c:v>
                </c:pt>
                <c:pt idx="61">
                  <c:v>Abr 26</c:v>
                </c:pt>
              </c:strCache>
              <c:extLst/>
            </c:strRef>
          </c:cat>
          <c:val>
            <c:numRef>
              <c:f>YoY!$BE$16:$BE$77</c:f>
              <c:numCache>
                <c:formatCode>0.00</c:formatCode>
                <c:ptCount val="62"/>
                <c:pt idx="0">
                  <c:v>3.2580615046943207</c:v>
                </c:pt>
                <c:pt idx="1">
                  <c:v>3.6528523907326527</c:v>
                </c:pt>
                <c:pt idx="2">
                  <c:v>4.109001572410409</c:v>
                </c:pt>
                <c:pt idx="3">
                  <c:v>4.7370967739162939</c:v>
                </c:pt>
                <c:pt idx="4">
                  <c:v>5.2475756409809504</c:v>
                </c:pt>
                <c:pt idx="5">
                  <c:v>5.6836298960866394</c:v>
                </c:pt>
                <c:pt idx="6">
                  <c:v>6.3983201838805348</c:v>
                </c:pt>
                <c:pt idx="7">
                  <c:v>6.6967487920354785</c:v>
                </c:pt>
                <c:pt idx="8">
                  <c:v>7.069758604932086</c:v>
                </c:pt>
                <c:pt idx="9">
                  <c:v>7.3844000623958683</c:v>
                </c:pt>
                <c:pt idx="10">
                  <c:v>7.7039864404769842</c:v>
                </c:pt>
                <c:pt idx="11">
                  <c:v>8.2634367443154666</c:v>
                </c:pt>
                <c:pt idx="12">
                  <c:v>8.7242238964556851</c:v>
                </c:pt>
                <c:pt idx="13">
                  <c:v>9.3018775422314626</c:v>
                </c:pt>
                <c:pt idx="14">
                  <c:v>10.10475974253071</c:v>
                </c:pt>
                <c:pt idx="15">
                  <c:v>10.402162020553085</c:v>
                </c:pt>
                <c:pt idx="16">
                  <c:v>10.531098852165076</c:v>
                </c:pt>
                <c:pt idx="17">
                  <c:v>10.514490549014766</c:v>
                </c:pt>
                <c:pt idx="18">
                  <c:v>10.145033001945446</c:v>
                </c:pt>
                <c:pt idx="19">
                  <c:v>9.7521255157036357</c:v>
                </c:pt>
                <c:pt idx="20">
                  <c:v>9.3860665444440485</c:v>
                </c:pt>
                <c:pt idx="21">
                  <c:v>9.0778892978625727</c:v>
                </c:pt>
                <c:pt idx="22">
                  <c:v>8.7037944747451856</c:v>
                </c:pt>
                <c:pt idx="23">
                  <c:v>8.3854795131319548</c:v>
                </c:pt>
                <c:pt idx="24">
                  <c:v>7.9525538169720855</c:v>
                </c:pt>
                <c:pt idx="25">
                  <c:v>7.5079320171742125</c:v>
                </c:pt>
                <c:pt idx="26">
                  <c:v>6.7714252593422897</c:v>
                </c:pt>
                <c:pt idx="27">
                  <c:v>6.2014263423031846</c:v>
                </c:pt>
                <c:pt idx="28">
                  <c:v>5.5416167280997186</c:v>
                </c:pt>
                <c:pt idx="29">
                  <c:v>5.3230835385912556</c:v>
                </c:pt>
                <c:pt idx="30">
                  <c:v>5.1227972669329214</c:v>
                </c:pt>
                <c:pt idx="31">
                  <c:v>4.8864084619812953</c:v>
                </c:pt>
                <c:pt idx="32">
                  <c:v>4.6086404098122813</c:v>
                </c:pt>
                <c:pt idx="33">
                  <c:v>4.4961504650867345</c:v>
                </c:pt>
                <c:pt idx="34">
                  <c:v>4.2186613505301951</c:v>
                </c:pt>
                <c:pt idx="35">
                  <c:v>4.1037513195411046</c:v>
                </c:pt>
                <c:pt idx="36">
                  <c:v>3.902522770895378</c:v>
                </c:pt>
                <c:pt idx="37">
                  <c:v>3.6412485965054531</c:v>
                </c:pt>
                <c:pt idx="38">
                  <c:v>3.5338010130108177</c:v>
                </c:pt>
                <c:pt idx="39">
                  <c:v>3.5235626531980202</c:v>
                </c:pt>
                <c:pt idx="40">
                  <c:v>3.781859451645686</c:v>
                </c:pt>
                <c:pt idx="41">
                  <c:v>3.7238833871663601</c:v>
                </c:pt>
                <c:pt idx="42">
                  <c:v>3.6307738823903035</c:v>
                </c:pt>
                <c:pt idx="43">
                  <c:v>3.8388962697400331</c:v>
                </c:pt>
                <c:pt idx="44">
                  <c:v>3.9836805536071829</c:v>
                </c:pt>
                <c:pt idx="45">
                  <c:v>4.1106377143262707</c:v>
                </c:pt>
                <c:pt idx="46">
                  <c:v>4.4483825427311885</c:v>
                </c:pt>
                <c:pt idx="47">
                  <c:v>4.4910091816811715</c:v>
                </c:pt>
                <c:pt idx="48">
                  <c:v>4.7456720663658469</c:v>
                </c:pt>
                <c:pt idx="49">
                  <c:v>5.0365327729978038</c:v>
                </c:pt>
                <c:pt idx="50">
                  <c:v>5.1338672533089769</c:v>
                </c:pt>
                <c:pt idx="51">
                  <c:v>5.1045509698083302</c:v>
                </c:pt>
                <c:pt idx="52">
                  <c:v>5.0653082867612609</c:v>
                </c:pt>
                <c:pt idx="53">
                  <c:v>5.1039158641298821</c:v>
                </c:pt>
                <c:pt idx="54">
                  <c:v>5.1241180969229028</c:v>
                </c:pt>
                <c:pt idx="55">
                  <c:v>4.9092377068626014</c:v>
                </c:pt>
                <c:pt idx="56">
                  <c:v>4.771954423269853</c:v>
                </c:pt>
                <c:pt idx="57">
                  <c:v>4.6798880412880051</c:v>
                </c:pt>
                <c:pt idx="58">
                  <c:v>4.4423741901942204</c:v>
                </c:pt>
                <c:pt idx="59">
                  <c:v>4.4861805519909925</c:v>
                </c:pt>
                <c:pt idx="60">
                  <c:v>4.355252095465878</c:v>
                </c:pt>
                <c:pt idx="61">
                  <c:v>4.3549891181718037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3B20-4E0A-8E30-15F58D2C05BC}"/>
            </c:ext>
          </c:extLst>
        </c:ser>
        <c:ser>
          <c:idx val="1"/>
          <c:order val="1"/>
          <c:tx>
            <c:strRef>
              <c:f>'3MM SAAR'!$U$2</c:f>
              <c:strCache>
                <c:ptCount val="1"/>
                <c:pt idx="0">
                  <c:v>3MM SAAR</c:v>
                </c:pt>
              </c:strCache>
            </c:strRef>
          </c:tx>
          <c:spPr>
            <a:ln w="28575" cap="rnd" cmpd="sng">
              <a:solidFill>
                <a:srgbClr val="1F832D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60"/>
              <c:layout>
                <c:manualLayout>
                  <c:x val="3.0173943279400463E-3"/>
                  <c:y val="-2.174369293796527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B20-4E0A-8E30-15F58D2C05BC}"/>
                </c:ext>
              </c:extLst>
            </c:dLbl>
            <c:spPr>
              <a:solidFill>
                <a:srgbClr val="196B2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YoY!$T$16:$T$77</c:f>
              <c:strCache>
                <c:ptCount val="62"/>
                <c:pt idx="0">
                  <c:v>Mar 21</c:v>
                </c:pt>
                <c:pt idx="1">
                  <c:v>Abr 21</c:v>
                </c:pt>
                <c:pt idx="2">
                  <c:v>Mai 21</c:v>
                </c:pt>
                <c:pt idx="3">
                  <c:v>Jun 21</c:v>
                </c:pt>
                <c:pt idx="4">
                  <c:v>Jul 21</c:v>
                </c:pt>
                <c:pt idx="5">
                  <c:v>Ago 21</c:v>
                </c:pt>
                <c:pt idx="6">
                  <c:v>Set 21</c:v>
                </c:pt>
                <c:pt idx="7">
                  <c:v>Out 21</c:v>
                </c:pt>
                <c:pt idx="8">
                  <c:v>Nov 21</c:v>
                </c:pt>
                <c:pt idx="9">
                  <c:v>Dez 21</c:v>
                </c:pt>
                <c:pt idx="10">
                  <c:v>Jan 22</c:v>
                </c:pt>
                <c:pt idx="11">
                  <c:v>Fev 22</c:v>
                </c:pt>
                <c:pt idx="12">
                  <c:v>Mar 22</c:v>
                </c:pt>
                <c:pt idx="13">
                  <c:v>Abr 22</c:v>
                </c:pt>
                <c:pt idx="14">
                  <c:v>Mai 22</c:v>
                </c:pt>
                <c:pt idx="15">
                  <c:v>Jun 22</c:v>
                </c:pt>
                <c:pt idx="16">
                  <c:v>Jul 22</c:v>
                </c:pt>
                <c:pt idx="17">
                  <c:v>Ago 22</c:v>
                </c:pt>
                <c:pt idx="18">
                  <c:v>Set 22</c:v>
                </c:pt>
                <c:pt idx="19">
                  <c:v>Out 22</c:v>
                </c:pt>
                <c:pt idx="20">
                  <c:v>Nov 22</c:v>
                </c:pt>
                <c:pt idx="21">
                  <c:v>Dez 22</c:v>
                </c:pt>
                <c:pt idx="22">
                  <c:v>Jan 23</c:v>
                </c:pt>
                <c:pt idx="23">
                  <c:v>Fev 23</c:v>
                </c:pt>
                <c:pt idx="24">
                  <c:v>Mar 23</c:v>
                </c:pt>
                <c:pt idx="25">
                  <c:v>Abr 23</c:v>
                </c:pt>
                <c:pt idx="26">
                  <c:v>Mai 23</c:v>
                </c:pt>
                <c:pt idx="27">
                  <c:v>Jun 23</c:v>
                </c:pt>
                <c:pt idx="28">
                  <c:v>Jul 23</c:v>
                </c:pt>
                <c:pt idx="29">
                  <c:v>Ago 23</c:v>
                </c:pt>
                <c:pt idx="30">
                  <c:v>Set 23</c:v>
                </c:pt>
                <c:pt idx="31">
                  <c:v>Out 23</c:v>
                </c:pt>
                <c:pt idx="32">
                  <c:v>Nov 23</c:v>
                </c:pt>
                <c:pt idx="33">
                  <c:v>Dez 23</c:v>
                </c:pt>
                <c:pt idx="34">
                  <c:v>Jan 24</c:v>
                </c:pt>
                <c:pt idx="35">
                  <c:v>Fev 24</c:v>
                </c:pt>
                <c:pt idx="36">
                  <c:v>Mar 24</c:v>
                </c:pt>
                <c:pt idx="37">
                  <c:v>Abr 24</c:v>
                </c:pt>
                <c:pt idx="38">
                  <c:v>Mai 24</c:v>
                </c:pt>
                <c:pt idx="39">
                  <c:v>Jun 24</c:v>
                </c:pt>
                <c:pt idx="40">
                  <c:v>Jul 24</c:v>
                </c:pt>
                <c:pt idx="41">
                  <c:v>Ago 24</c:v>
                </c:pt>
                <c:pt idx="42">
                  <c:v>Set 24</c:v>
                </c:pt>
                <c:pt idx="43">
                  <c:v>Out 24</c:v>
                </c:pt>
                <c:pt idx="44">
                  <c:v>Nov 24</c:v>
                </c:pt>
                <c:pt idx="45">
                  <c:v>Dez 24</c:v>
                </c:pt>
                <c:pt idx="46">
                  <c:v>Jan 25</c:v>
                </c:pt>
                <c:pt idx="47">
                  <c:v>Fev 25</c:v>
                </c:pt>
                <c:pt idx="48">
                  <c:v>Mar 25</c:v>
                </c:pt>
                <c:pt idx="49">
                  <c:v>Abr 25</c:v>
                </c:pt>
                <c:pt idx="50">
                  <c:v>Mai 25</c:v>
                </c:pt>
                <c:pt idx="51">
                  <c:v>Jun 25</c:v>
                </c:pt>
                <c:pt idx="52">
                  <c:v>Jul 25</c:v>
                </c:pt>
                <c:pt idx="53">
                  <c:v>Ago 25</c:v>
                </c:pt>
                <c:pt idx="54">
                  <c:v>Set 25</c:v>
                </c:pt>
                <c:pt idx="55">
                  <c:v>Out 25</c:v>
                </c:pt>
                <c:pt idx="56">
                  <c:v>Nov 25</c:v>
                </c:pt>
                <c:pt idx="57">
                  <c:v>Dez 25</c:v>
                </c:pt>
                <c:pt idx="58">
                  <c:v>Jan 26</c:v>
                </c:pt>
                <c:pt idx="59">
                  <c:v>Fev 26</c:v>
                </c:pt>
                <c:pt idx="60">
                  <c:v>Mar 26</c:v>
                </c:pt>
                <c:pt idx="61">
                  <c:v>Abr 26</c:v>
                </c:pt>
              </c:strCache>
              <c:extLst/>
            </c:strRef>
          </c:cat>
          <c:val>
            <c:numRef>
              <c:f>'3MM SAAR'!$V$16:$V$77</c:f>
              <c:numCache>
                <c:formatCode>0.00</c:formatCode>
                <c:ptCount val="62"/>
                <c:pt idx="0">
                  <c:v>4.8726447079017188</c:v>
                </c:pt>
                <c:pt idx="1">
                  <c:v>4.7694928527463043</c:v>
                </c:pt>
                <c:pt idx="2">
                  <c:v>5.6085280514961866</c:v>
                </c:pt>
                <c:pt idx="3">
                  <c:v>6.2172295071618144</c:v>
                </c:pt>
                <c:pt idx="4">
                  <c:v>7.4954448369239035</c:v>
                </c:pt>
                <c:pt idx="5">
                  <c:v>8.0701073231950851</c:v>
                </c:pt>
                <c:pt idx="6">
                  <c:v>8.9494048516335347</c:v>
                </c:pt>
                <c:pt idx="7">
                  <c:v>9.9482372624647653</c:v>
                </c:pt>
                <c:pt idx="8">
                  <c:v>9.8248850177295353</c:v>
                </c:pt>
                <c:pt idx="9">
                  <c:v>9.6649704183744625</c:v>
                </c:pt>
                <c:pt idx="10">
                  <c:v>9.2767523194669863</c:v>
                </c:pt>
                <c:pt idx="11">
                  <c:v>9.928255564932309</c:v>
                </c:pt>
                <c:pt idx="12">
                  <c:v>11.101262106200259</c:v>
                </c:pt>
                <c:pt idx="13">
                  <c:v>11.813260102492062</c:v>
                </c:pt>
                <c:pt idx="14">
                  <c:v>12.341928905154731</c:v>
                </c:pt>
                <c:pt idx="15">
                  <c:v>12.046905884515201</c:v>
                </c:pt>
                <c:pt idx="16">
                  <c:v>10.513596035591789</c:v>
                </c:pt>
                <c:pt idx="17">
                  <c:v>9.3584942127332695</c:v>
                </c:pt>
                <c:pt idx="18">
                  <c:v>7.5496817171646802</c:v>
                </c:pt>
                <c:pt idx="19">
                  <c:v>7.1233437352128615</c:v>
                </c:pt>
                <c:pt idx="20">
                  <c:v>5.9668554831603382</c:v>
                </c:pt>
                <c:pt idx="21">
                  <c:v>5.9347576462423612</c:v>
                </c:pt>
                <c:pt idx="22">
                  <c:v>5.6858063464641839</c:v>
                </c:pt>
                <c:pt idx="23">
                  <c:v>6.2238227268558433</c:v>
                </c:pt>
                <c:pt idx="24">
                  <c:v>5.6731048625064506</c:v>
                </c:pt>
                <c:pt idx="25">
                  <c:v>5.8894126491438659</c:v>
                </c:pt>
                <c:pt idx="26">
                  <c:v>5.2041381513866947</c:v>
                </c:pt>
                <c:pt idx="27">
                  <c:v>4.7064451655556505</c:v>
                </c:pt>
                <c:pt idx="28">
                  <c:v>3.7303241405100884</c:v>
                </c:pt>
                <c:pt idx="29">
                  <c:v>3.4999350480146019</c:v>
                </c:pt>
                <c:pt idx="30">
                  <c:v>3.8289495021847975</c:v>
                </c:pt>
                <c:pt idx="31">
                  <c:v>3.7456536648775796</c:v>
                </c:pt>
                <c:pt idx="32">
                  <c:v>3.5830622581140004</c:v>
                </c:pt>
                <c:pt idx="33">
                  <c:v>3.4619853337080064</c:v>
                </c:pt>
                <c:pt idx="34">
                  <c:v>3.7972229533551838</c:v>
                </c:pt>
                <c:pt idx="35">
                  <c:v>3.8173506625268194</c:v>
                </c:pt>
                <c:pt idx="36">
                  <c:v>3.2019405178390414</c:v>
                </c:pt>
                <c:pt idx="37">
                  <c:v>2.8367450860559584</c:v>
                </c:pt>
                <c:pt idx="38">
                  <c:v>3.2829768241310564</c:v>
                </c:pt>
                <c:pt idx="39">
                  <c:v>3.8230788402040528</c:v>
                </c:pt>
                <c:pt idx="40">
                  <c:v>4.9681993877708885</c:v>
                </c:pt>
                <c:pt idx="41">
                  <c:v>4.5354415005530724</c:v>
                </c:pt>
                <c:pt idx="42">
                  <c:v>4.8336916805183705</c:v>
                </c:pt>
                <c:pt idx="43">
                  <c:v>4.564276364798836</c:v>
                </c:pt>
                <c:pt idx="44">
                  <c:v>5.4209715401335234</c:v>
                </c:pt>
                <c:pt idx="45">
                  <c:v>5.7276767716625931</c:v>
                </c:pt>
                <c:pt idx="46">
                  <c:v>5.9569399744208384</c:v>
                </c:pt>
                <c:pt idx="47">
                  <c:v>5.4461389391334603</c:v>
                </c:pt>
                <c:pt idx="48">
                  <c:v>5.6983302897212429</c:v>
                </c:pt>
                <c:pt idx="49">
                  <c:v>5.5970706216273092</c:v>
                </c:pt>
                <c:pt idx="50">
                  <c:v>5.3579450581533239</c:v>
                </c:pt>
                <c:pt idx="51">
                  <c:v>4.8004309045833082</c:v>
                </c:pt>
                <c:pt idx="52">
                  <c:v>4.28125131509971</c:v>
                </c:pt>
                <c:pt idx="53">
                  <c:v>4.4518336894160182</c:v>
                </c:pt>
                <c:pt idx="54">
                  <c:v>4.3200594260633274</c:v>
                </c:pt>
                <c:pt idx="55">
                  <c:v>3.9939829354538325</c:v>
                </c:pt>
                <c:pt idx="56">
                  <c:v>3.8390152951909284</c:v>
                </c:pt>
                <c:pt idx="57">
                  <c:v>3.8003414076553277</c:v>
                </c:pt>
                <c:pt idx="58">
                  <c:v>4.082720142547247</c:v>
                </c:pt>
                <c:pt idx="59">
                  <c:v>4.3464455605797259</c:v>
                </c:pt>
                <c:pt idx="60">
                  <c:v>4.6945912348500318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3B20-4E0A-8E30-15F58D2C0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7308735"/>
        <c:axId val="1847300095"/>
      </c:lineChart>
      <c:catAx>
        <c:axId val="1847308735"/>
        <c:scaling>
          <c:orientation val="minMax"/>
        </c:scaling>
        <c:delete val="0"/>
        <c:axPos val="b"/>
        <c:numFmt formatCode="m/d/\y\y\y\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847300095"/>
        <c:crosses val="autoZero"/>
        <c:auto val="1"/>
        <c:lblAlgn val="ctr"/>
        <c:lblOffset val="100"/>
        <c:tickLblSkip val="3"/>
        <c:noMultiLvlLbl val="1"/>
      </c:catAx>
      <c:valAx>
        <c:axId val="1847300095"/>
        <c:scaling>
          <c:orientation val="minMax"/>
          <c:max val="13"/>
        </c:scaling>
        <c:delete val="0"/>
        <c:axPos val="l"/>
        <c:numFmt formatCode="0.00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847308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400" dirty="0"/>
              <a:t>Expectativas de inflação </a:t>
            </a:r>
          </a:p>
          <a:p>
            <a:pPr>
              <a:defRPr/>
            </a:pPr>
            <a:r>
              <a:rPr lang="pt-BR" sz="1600" dirty="0"/>
              <a:t>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7522033046840022E-2"/>
          <c:y val="0.15589785490645691"/>
          <c:w val="0.8586776895606496"/>
          <c:h val="0.70242243073726762"/>
        </c:manualLayout>
      </c:layout>
      <c:lineChart>
        <c:grouping val="standard"/>
        <c:varyColors val="0"/>
        <c:ser>
          <c:idx val="0"/>
          <c:order val="0"/>
          <c:tx>
            <c:strRef>
              <c:f>IPCA_ano!$D$2</c:f>
              <c:strCache>
                <c:ptCount val="1"/>
                <c:pt idx="0">
                  <c:v>2026</c:v>
                </c:pt>
              </c:strCache>
            </c:strRef>
          </c:tx>
          <c:spPr>
            <a:ln w="28575" cap="rnd">
              <a:solidFill>
                <a:srgbClr val="3FA110"/>
              </a:solidFill>
              <a:round/>
            </a:ln>
            <a:effectLst/>
          </c:spPr>
          <c:marker>
            <c:symbol val="none"/>
          </c:marker>
          <c:dLbls>
            <c:dLbl>
              <c:idx val="8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CF-4B0A-B8CD-4BEAA04E2465}"/>
                </c:ext>
              </c:extLst>
            </c:dLbl>
            <c:spPr>
              <a:solidFill>
                <a:srgbClr val="3FA11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IPCA_ano!$A$254:$A$342</c:f>
              <c:numCache>
                <c:formatCode>m/d/yyyy</c:formatCode>
                <c:ptCount val="89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46041</c:v>
                </c:pt>
                <c:pt idx="13">
                  <c:v>46042</c:v>
                </c:pt>
                <c:pt idx="14">
                  <c:v>46043</c:v>
                </c:pt>
                <c:pt idx="15">
                  <c:v>46044</c:v>
                </c:pt>
                <c:pt idx="16">
                  <c:v>46045</c:v>
                </c:pt>
                <c:pt idx="17">
                  <c:v>46048</c:v>
                </c:pt>
                <c:pt idx="18">
                  <c:v>46049</c:v>
                </c:pt>
                <c:pt idx="19">
                  <c:v>46050</c:v>
                </c:pt>
                <c:pt idx="20">
                  <c:v>46051</c:v>
                </c:pt>
                <c:pt idx="21">
                  <c:v>46052</c:v>
                </c:pt>
                <c:pt idx="22">
                  <c:v>46055</c:v>
                </c:pt>
                <c:pt idx="23">
                  <c:v>46056</c:v>
                </c:pt>
                <c:pt idx="24">
                  <c:v>46057</c:v>
                </c:pt>
                <c:pt idx="25">
                  <c:v>46058</c:v>
                </c:pt>
                <c:pt idx="26">
                  <c:v>46059</c:v>
                </c:pt>
                <c:pt idx="27">
                  <c:v>46062</c:v>
                </c:pt>
                <c:pt idx="28">
                  <c:v>46063</c:v>
                </c:pt>
                <c:pt idx="29">
                  <c:v>46064</c:v>
                </c:pt>
                <c:pt idx="30">
                  <c:v>46065</c:v>
                </c:pt>
                <c:pt idx="31">
                  <c:v>46066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46073</c:v>
                </c:pt>
                <c:pt idx="55">
                  <c:v>46076</c:v>
                </c:pt>
                <c:pt idx="56">
                  <c:v>46077</c:v>
                </c:pt>
                <c:pt idx="57">
                  <c:v>46078</c:v>
                </c:pt>
                <c:pt idx="58">
                  <c:v>46079</c:v>
                </c:pt>
                <c:pt idx="59">
                  <c:v>46080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46090</c:v>
                </c:pt>
                <c:pt idx="66">
                  <c:v>46091</c:v>
                </c:pt>
                <c:pt idx="67">
                  <c:v>46092</c:v>
                </c:pt>
                <c:pt idx="68">
                  <c:v>46093</c:v>
                </c:pt>
                <c:pt idx="69">
                  <c:v>46094</c:v>
                </c:pt>
                <c:pt idx="70">
                  <c:v>46097</c:v>
                </c:pt>
                <c:pt idx="71">
                  <c:v>46098</c:v>
                </c:pt>
                <c:pt idx="72">
                  <c:v>46099</c:v>
                </c:pt>
                <c:pt idx="73">
                  <c:v>46100</c:v>
                </c:pt>
                <c:pt idx="74">
                  <c:v>46101</c:v>
                </c:pt>
                <c:pt idx="75">
                  <c:v>46104</c:v>
                </c:pt>
                <c:pt idx="76">
                  <c:v>46105</c:v>
                </c:pt>
                <c:pt idx="77">
                  <c:v>46106</c:v>
                </c:pt>
                <c:pt idx="78">
                  <c:v>46107</c:v>
                </c:pt>
                <c:pt idx="79">
                  <c:v>46108</c:v>
                </c:pt>
                <c:pt idx="80">
                  <c:v>46111</c:v>
                </c:pt>
                <c:pt idx="81">
                  <c:v>46112</c:v>
                </c:pt>
                <c:pt idx="82">
                  <c:v>46113</c:v>
                </c:pt>
                <c:pt idx="83">
                  <c:v>46114</c:v>
                </c:pt>
                <c:pt idx="84">
                  <c:v>46118</c:v>
                </c:pt>
                <c:pt idx="85">
                  <c:v>46119</c:v>
                </c:pt>
                <c:pt idx="86">
                  <c:v>46120</c:v>
                </c:pt>
                <c:pt idx="87">
                  <c:v>46121</c:v>
                </c:pt>
                <c:pt idx="88">
                  <c:v>46122</c:v>
                </c:pt>
              </c:numCache>
            </c:numRef>
          </c:cat>
          <c:val>
            <c:numRef>
              <c:f>IPCA_ano!$D$254:$D$342</c:f>
              <c:numCache>
                <c:formatCode>0.0</c:formatCode>
                <c:ptCount val="89"/>
                <c:pt idx="0">
                  <c:v>4.0426000000000002</c:v>
                </c:pt>
                <c:pt idx="1">
                  <c:v>4.0574000000000003</c:v>
                </c:pt>
                <c:pt idx="2">
                  <c:v>4.0731999999999999</c:v>
                </c:pt>
                <c:pt idx="3">
                  <c:v>4.0681000000000003</c:v>
                </c:pt>
                <c:pt idx="4">
                  <c:v>4.0624000000000002</c:v>
                </c:pt>
                <c:pt idx="5">
                  <c:v>4.0574000000000003</c:v>
                </c:pt>
                <c:pt idx="6">
                  <c:v>4.0475000000000003</c:v>
                </c:pt>
                <c:pt idx="7">
                  <c:v>4.0412999999999997</c:v>
                </c:pt>
                <c:pt idx="8">
                  <c:v>4.0354000000000001</c:v>
                </c:pt>
                <c:pt idx="9">
                  <c:v>4.0354000000000001</c:v>
                </c:pt>
                <c:pt idx="10">
                  <c:v>4.0206999999999997</c:v>
                </c:pt>
                <c:pt idx="11">
                  <c:v>4.0209999999999999</c:v>
                </c:pt>
                <c:pt idx="12">
                  <c:v>4.0084999999999997</c:v>
                </c:pt>
                <c:pt idx="13">
                  <c:v>4.0063000000000004</c:v>
                </c:pt>
                <c:pt idx="14">
                  <c:v>4.0038999999999998</c:v>
                </c:pt>
                <c:pt idx="15">
                  <c:v>4.0011999999999999</c:v>
                </c:pt>
                <c:pt idx="16">
                  <c:v>4</c:v>
                </c:pt>
                <c:pt idx="17">
                  <c:v>4.0000999999999998</c:v>
                </c:pt>
                <c:pt idx="18">
                  <c:v>4.0000999999999998</c:v>
                </c:pt>
                <c:pt idx="19">
                  <c:v>4.0000999999999998</c:v>
                </c:pt>
                <c:pt idx="20">
                  <c:v>4</c:v>
                </c:pt>
                <c:pt idx="21">
                  <c:v>3.9903</c:v>
                </c:pt>
                <c:pt idx="22">
                  <c:v>3.9742000000000002</c:v>
                </c:pt>
                <c:pt idx="23">
                  <c:v>3.9742000000000002</c:v>
                </c:pt>
                <c:pt idx="24">
                  <c:v>3.9899</c:v>
                </c:pt>
                <c:pt idx="25">
                  <c:v>3.9899</c:v>
                </c:pt>
                <c:pt idx="26">
                  <c:v>3.9691999999999998</c:v>
                </c:pt>
                <c:pt idx="27">
                  <c:v>3.9594999999999998</c:v>
                </c:pt>
                <c:pt idx="28">
                  <c:v>3.9691000000000001</c:v>
                </c:pt>
                <c:pt idx="29">
                  <c:v>3.9689000000000001</c:v>
                </c:pt>
                <c:pt idx="30">
                  <c:v>3.9641999999999999</c:v>
                </c:pt>
                <c:pt idx="31">
                  <c:v>3.9542000000000002</c:v>
                </c:pt>
                <c:pt idx="32">
                  <c:v>3.9491000000000001</c:v>
                </c:pt>
                <c:pt idx="33">
                  <c:v>3.9489000000000001</c:v>
                </c:pt>
                <c:pt idx="34">
                  <c:v>3.9127999999999998</c:v>
                </c:pt>
                <c:pt idx="35">
                  <c:v>3.9077000000000002</c:v>
                </c:pt>
                <c:pt idx="36">
                  <c:v>3.9076</c:v>
                </c:pt>
                <c:pt idx="37">
                  <c:v>3.8917000000000002</c:v>
                </c:pt>
                <c:pt idx="38">
                  <c:v>3.8917000000000002</c:v>
                </c:pt>
                <c:pt idx="39">
                  <c:v>3.9077999999999999</c:v>
                </c:pt>
                <c:pt idx="40">
                  <c:v>3.9089</c:v>
                </c:pt>
                <c:pt idx="41">
                  <c:v>3.9070999999999998</c:v>
                </c:pt>
                <c:pt idx="42">
                  <c:v>3.9089</c:v>
                </c:pt>
                <c:pt idx="43">
                  <c:v>3.9089</c:v>
                </c:pt>
                <c:pt idx="44">
                  <c:v>3.9148000000000001</c:v>
                </c:pt>
                <c:pt idx="45">
                  <c:v>3.9148000000000001</c:v>
                </c:pt>
                <c:pt idx="46">
                  <c:v>3.91</c:v>
                </c:pt>
                <c:pt idx="47">
                  <c:v>3.91</c:v>
                </c:pt>
                <c:pt idx="48">
                  <c:v>4.0713999999999997</c:v>
                </c:pt>
                <c:pt idx="49">
                  <c:v>4.1036999999999999</c:v>
                </c:pt>
                <c:pt idx="50">
                  <c:v>4.1036999999999999</c:v>
                </c:pt>
                <c:pt idx="51">
                  <c:v>4.1039000000000003</c:v>
                </c:pt>
                <c:pt idx="52">
                  <c:v>4.1124999999999998</c:v>
                </c:pt>
                <c:pt idx="53">
                  <c:v>4.1143999999999998</c:v>
                </c:pt>
                <c:pt idx="54">
                  <c:v>3.9127999999999998</c:v>
                </c:pt>
                <c:pt idx="55">
                  <c:v>3.9077000000000002</c:v>
                </c:pt>
                <c:pt idx="56">
                  <c:v>3.9076</c:v>
                </c:pt>
                <c:pt idx="57">
                  <c:v>3.8917000000000002</c:v>
                </c:pt>
                <c:pt idx="58">
                  <c:v>3.8917000000000002</c:v>
                </c:pt>
                <c:pt idx="59">
                  <c:v>3.9077999999999999</c:v>
                </c:pt>
                <c:pt idx="60">
                  <c:v>3.9089</c:v>
                </c:pt>
                <c:pt idx="61">
                  <c:v>3.9070999999999998</c:v>
                </c:pt>
                <c:pt idx="62">
                  <c:v>3.9089</c:v>
                </c:pt>
                <c:pt idx="63">
                  <c:v>3.9089</c:v>
                </c:pt>
                <c:pt idx="64">
                  <c:v>3.9148000000000001</c:v>
                </c:pt>
                <c:pt idx="65">
                  <c:v>3.9148000000000001</c:v>
                </c:pt>
                <c:pt idx="66">
                  <c:v>3.91</c:v>
                </c:pt>
                <c:pt idx="67">
                  <c:v>3.91</c:v>
                </c:pt>
                <c:pt idx="68">
                  <c:v>4.0713999999999997</c:v>
                </c:pt>
                <c:pt idx="69">
                  <c:v>4.1036999999999999</c:v>
                </c:pt>
                <c:pt idx="70">
                  <c:v>4.1036999999999999</c:v>
                </c:pt>
                <c:pt idx="71">
                  <c:v>4.1039000000000003</c:v>
                </c:pt>
                <c:pt idx="72">
                  <c:v>4.1124999999999998</c:v>
                </c:pt>
                <c:pt idx="73">
                  <c:v>4.1143999999999998</c:v>
                </c:pt>
                <c:pt idx="74">
                  <c:v>4.1657999999999999</c:v>
                </c:pt>
                <c:pt idx="75">
                  <c:v>4.1783000000000001</c:v>
                </c:pt>
                <c:pt idx="76">
                  <c:v>4.1871999999999998</c:v>
                </c:pt>
                <c:pt idx="77">
                  <c:v>4.1977000000000002</c:v>
                </c:pt>
                <c:pt idx="78">
                  <c:v>4.2119</c:v>
                </c:pt>
                <c:pt idx="79">
                  <c:v>4.3099999999999996</c:v>
                </c:pt>
                <c:pt idx="80">
                  <c:v>4.3212000000000002</c:v>
                </c:pt>
                <c:pt idx="81">
                  <c:v>4.3220000000000001</c:v>
                </c:pt>
                <c:pt idx="82">
                  <c:v>4.33</c:v>
                </c:pt>
                <c:pt idx="83">
                  <c:v>4.3571</c:v>
                </c:pt>
                <c:pt idx="84">
                  <c:v>4.4000000000000004</c:v>
                </c:pt>
                <c:pt idx="85">
                  <c:v>4.4034000000000004</c:v>
                </c:pt>
                <c:pt idx="86">
                  <c:v>4.4034000000000004</c:v>
                </c:pt>
                <c:pt idx="87">
                  <c:v>4.4036999999999997</c:v>
                </c:pt>
                <c:pt idx="88">
                  <c:v>4.7054999999999998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CF-4B0A-B8CD-4BEAA04E2465}"/>
            </c:ext>
          </c:extLst>
        </c:ser>
        <c:ser>
          <c:idx val="1"/>
          <c:order val="1"/>
          <c:tx>
            <c:strRef>
              <c:f>IPCA_ano!$E$2</c:f>
              <c:strCache>
                <c:ptCount val="1"/>
                <c:pt idx="0">
                  <c:v>2027</c:v>
                </c:pt>
              </c:strCache>
            </c:strRef>
          </c:tx>
          <c:spPr>
            <a:ln w="28575" cap="rnd">
              <a:solidFill>
                <a:srgbClr val="FFCD00"/>
              </a:solidFill>
              <a:round/>
            </a:ln>
            <a:effectLst/>
          </c:spPr>
          <c:marker>
            <c:symbol val="none"/>
          </c:marker>
          <c:dLbls>
            <c:dLbl>
              <c:idx val="8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CF-4B0A-B8CD-4BEAA04E2465}"/>
                </c:ext>
              </c:extLst>
            </c:dLbl>
            <c:spPr>
              <a:solidFill>
                <a:srgbClr val="FFCD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IPCA_ano!$A$254:$A$342</c:f>
              <c:numCache>
                <c:formatCode>m/d/yyyy</c:formatCode>
                <c:ptCount val="89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46041</c:v>
                </c:pt>
                <c:pt idx="13">
                  <c:v>46042</c:v>
                </c:pt>
                <c:pt idx="14">
                  <c:v>46043</c:v>
                </c:pt>
                <c:pt idx="15">
                  <c:v>46044</c:v>
                </c:pt>
                <c:pt idx="16">
                  <c:v>46045</c:v>
                </c:pt>
                <c:pt idx="17">
                  <c:v>46048</c:v>
                </c:pt>
                <c:pt idx="18">
                  <c:v>46049</c:v>
                </c:pt>
                <c:pt idx="19">
                  <c:v>46050</c:v>
                </c:pt>
                <c:pt idx="20">
                  <c:v>46051</c:v>
                </c:pt>
                <c:pt idx="21">
                  <c:v>46052</c:v>
                </c:pt>
                <c:pt idx="22">
                  <c:v>46055</c:v>
                </c:pt>
                <c:pt idx="23">
                  <c:v>46056</c:v>
                </c:pt>
                <c:pt idx="24">
                  <c:v>46057</c:v>
                </c:pt>
                <c:pt idx="25">
                  <c:v>46058</c:v>
                </c:pt>
                <c:pt idx="26">
                  <c:v>46059</c:v>
                </c:pt>
                <c:pt idx="27">
                  <c:v>46062</c:v>
                </c:pt>
                <c:pt idx="28">
                  <c:v>46063</c:v>
                </c:pt>
                <c:pt idx="29">
                  <c:v>46064</c:v>
                </c:pt>
                <c:pt idx="30">
                  <c:v>46065</c:v>
                </c:pt>
                <c:pt idx="31">
                  <c:v>46066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46073</c:v>
                </c:pt>
                <c:pt idx="55">
                  <c:v>46076</c:v>
                </c:pt>
                <c:pt idx="56">
                  <c:v>46077</c:v>
                </c:pt>
                <c:pt idx="57">
                  <c:v>46078</c:v>
                </c:pt>
                <c:pt idx="58">
                  <c:v>46079</c:v>
                </c:pt>
                <c:pt idx="59">
                  <c:v>46080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46090</c:v>
                </c:pt>
                <c:pt idx="66">
                  <c:v>46091</c:v>
                </c:pt>
                <c:pt idx="67">
                  <c:v>46092</c:v>
                </c:pt>
                <c:pt idx="68">
                  <c:v>46093</c:v>
                </c:pt>
                <c:pt idx="69">
                  <c:v>46094</c:v>
                </c:pt>
                <c:pt idx="70">
                  <c:v>46097</c:v>
                </c:pt>
                <c:pt idx="71">
                  <c:v>46098</c:v>
                </c:pt>
                <c:pt idx="72">
                  <c:v>46099</c:v>
                </c:pt>
                <c:pt idx="73">
                  <c:v>46100</c:v>
                </c:pt>
                <c:pt idx="74">
                  <c:v>46101</c:v>
                </c:pt>
                <c:pt idx="75">
                  <c:v>46104</c:v>
                </c:pt>
                <c:pt idx="76">
                  <c:v>46105</c:v>
                </c:pt>
                <c:pt idx="77">
                  <c:v>46106</c:v>
                </c:pt>
                <c:pt idx="78">
                  <c:v>46107</c:v>
                </c:pt>
                <c:pt idx="79">
                  <c:v>46108</c:v>
                </c:pt>
                <c:pt idx="80">
                  <c:v>46111</c:v>
                </c:pt>
                <c:pt idx="81">
                  <c:v>46112</c:v>
                </c:pt>
                <c:pt idx="82">
                  <c:v>46113</c:v>
                </c:pt>
                <c:pt idx="83">
                  <c:v>46114</c:v>
                </c:pt>
                <c:pt idx="84">
                  <c:v>46118</c:v>
                </c:pt>
                <c:pt idx="85">
                  <c:v>46119</c:v>
                </c:pt>
                <c:pt idx="86">
                  <c:v>46120</c:v>
                </c:pt>
                <c:pt idx="87">
                  <c:v>46121</c:v>
                </c:pt>
                <c:pt idx="88">
                  <c:v>46122</c:v>
                </c:pt>
              </c:numCache>
            </c:numRef>
          </c:cat>
          <c:val>
            <c:numRef>
              <c:f>IPCA_ano!$E$254:$E$342</c:f>
              <c:numCache>
                <c:formatCode>0.0</c:formatCode>
                <c:ptCount val="89"/>
                <c:pt idx="0">
                  <c:v>3.8</c:v>
                </c:pt>
                <c:pt idx="1">
                  <c:v>3.8</c:v>
                </c:pt>
                <c:pt idx="2">
                  <c:v>3.8</c:v>
                </c:pt>
                <c:pt idx="3">
                  <c:v>3.8</c:v>
                </c:pt>
                <c:pt idx="4">
                  <c:v>3.8</c:v>
                </c:pt>
                <c:pt idx="5">
                  <c:v>3.8</c:v>
                </c:pt>
                <c:pt idx="6">
                  <c:v>3.8</c:v>
                </c:pt>
                <c:pt idx="7">
                  <c:v>3.8</c:v>
                </c:pt>
                <c:pt idx="8">
                  <c:v>3.8</c:v>
                </c:pt>
                <c:pt idx="9">
                  <c:v>3.8</c:v>
                </c:pt>
                <c:pt idx="10">
                  <c:v>3.8</c:v>
                </c:pt>
                <c:pt idx="11">
                  <c:v>3.8</c:v>
                </c:pt>
                <c:pt idx="12">
                  <c:v>3.8</c:v>
                </c:pt>
                <c:pt idx="13">
                  <c:v>3.8</c:v>
                </c:pt>
                <c:pt idx="14">
                  <c:v>3.8</c:v>
                </c:pt>
                <c:pt idx="15">
                  <c:v>3.8</c:v>
                </c:pt>
                <c:pt idx="16">
                  <c:v>3.8</c:v>
                </c:pt>
                <c:pt idx="17">
                  <c:v>3.8</c:v>
                </c:pt>
                <c:pt idx="18">
                  <c:v>3.8</c:v>
                </c:pt>
                <c:pt idx="19">
                  <c:v>3.8</c:v>
                </c:pt>
                <c:pt idx="20">
                  <c:v>3.8</c:v>
                </c:pt>
                <c:pt idx="21">
                  <c:v>3.8</c:v>
                </c:pt>
                <c:pt idx="22">
                  <c:v>3.8</c:v>
                </c:pt>
                <c:pt idx="23">
                  <c:v>3.8</c:v>
                </c:pt>
                <c:pt idx="24">
                  <c:v>3.8</c:v>
                </c:pt>
                <c:pt idx="25">
                  <c:v>3.8</c:v>
                </c:pt>
                <c:pt idx="26">
                  <c:v>3.7974000000000001</c:v>
                </c:pt>
                <c:pt idx="27">
                  <c:v>3.7955000000000001</c:v>
                </c:pt>
                <c:pt idx="28">
                  <c:v>3.7974000000000001</c:v>
                </c:pt>
                <c:pt idx="29">
                  <c:v>3.8</c:v>
                </c:pt>
                <c:pt idx="30">
                  <c:v>3.7974000000000001</c:v>
                </c:pt>
                <c:pt idx="31">
                  <c:v>3.7987000000000002</c:v>
                </c:pt>
                <c:pt idx="32">
                  <c:v>3.8</c:v>
                </c:pt>
                <c:pt idx="33">
                  <c:v>3.8</c:v>
                </c:pt>
                <c:pt idx="34">
                  <c:v>3.8</c:v>
                </c:pt>
                <c:pt idx="35">
                  <c:v>3.7987000000000002</c:v>
                </c:pt>
                <c:pt idx="36">
                  <c:v>3.7974000000000001</c:v>
                </c:pt>
                <c:pt idx="37">
                  <c:v>3.7974000000000001</c:v>
                </c:pt>
                <c:pt idx="38">
                  <c:v>3.7974000000000001</c:v>
                </c:pt>
                <c:pt idx="39">
                  <c:v>3.7863000000000002</c:v>
                </c:pt>
                <c:pt idx="40">
                  <c:v>3.79</c:v>
                </c:pt>
                <c:pt idx="41">
                  <c:v>3.79</c:v>
                </c:pt>
                <c:pt idx="42">
                  <c:v>3.79</c:v>
                </c:pt>
                <c:pt idx="43">
                  <c:v>3.79</c:v>
                </c:pt>
                <c:pt idx="44">
                  <c:v>3.7957000000000001</c:v>
                </c:pt>
                <c:pt idx="45">
                  <c:v>3.7938999999999998</c:v>
                </c:pt>
                <c:pt idx="46">
                  <c:v>3.7938999999999998</c:v>
                </c:pt>
                <c:pt idx="47">
                  <c:v>3.7938999999999998</c:v>
                </c:pt>
                <c:pt idx="48">
                  <c:v>3.7987000000000002</c:v>
                </c:pt>
                <c:pt idx="49">
                  <c:v>3.8</c:v>
                </c:pt>
                <c:pt idx="50">
                  <c:v>3.8</c:v>
                </c:pt>
                <c:pt idx="51">
                  <c:v>3.8</c:v>
                </c:pt>
                <c:pt idx="52">
                  <c:v>3.8</c:v>
                </c:pt>
                <c:pt idx="53">
                  <c:v>3.8</c:v>
                </c:pt>
                <c:pt idx="54">
                  <c:v>3.8</c:v>
                </c:pt>
                <c:pt idx="55">
                  <c:v>3.7987000000000002</c:v>
                </c:pt>
                <c:pt idx="56">
                  <c:v>3.7974000000000001</c:v>
                </c:pt>
                <c:pt idx="57">
                  <c:v>3.7974000000000001</c:v>
                </c:pt>
                <c:pt idx="58">
                  <c:v>3.7974000000000001</c:v>
                </c:pt>
                <c:pt idx="59">
                  <c:v>3.7863000000000002</c:v>
                </c:pt>
                <c:pt idx="60">
                  <c:v>3.79</c:v>
                </c:pt>
                <c:pt idx="61">
                  <c:v>3.79</c:v>
                </c:pt>
                <c:pt idx="62">
                  <c:v>3.79</c:v>
                </c:pt>
                <c:pt idx="63">
                  <c:v>3.79</c:v>
                </c:pt>
                <c:pt idx="64">
                  <c:v>3.7957000000000001</c:v>
                </c:pt>
                <c:pt idx="65">
                  <c:v>3.7938999999999998</c:v>
                </c:pt>
                <c:pt idx="66">
                  <c:v>3.7938999999999998</c:v>
                </c:pt>
                <c:pt idx="67">
                  <c:v>3.7938999999999998</c:v>
                </c:pt>
                <c:pt idx="68">
                  <c:v>3.7987000000000002</c:v>
                </c:pt>
                <c:pt idx="69">
                  <c:v>3.8</c:v>
                </c:pt>
                <c:pt idx="70">
                  <c:v>3.8</c:v>
                </c:pt>
                <c:pt idx="71">
                  <c:v>3.8</c:v>
                </c:pt>
                <c:pt idx="72">
                  <c:v>3.8</c:v>
                </c:pt>
                <c:pt idx="73">
                  <c:v>3.8</c:v>
                </c:pt>
                <c:pt idx="74">
                  <c:v>3.8</c:v>
                </c:pt>
                <c:pt idx="75">
                  <c:v>3.8018999999999998</c:v>
                </c:pt>
                <c:pt idx="76">
                  <c:v>3.8018999999999998</c:v>
                </c:pt>
                <c:pt idx="77">
                  <c:v>3.8092999999999999</c:v>
                </c:pt>
                <c:pt idx="78">
                  <c:v>3.8098000000000001</c:v>
                </c:pt>
                <c:pt idx="79">
                  <c:v>3.84</c:v>
                </c:pt>
                <c:pt idx="80">
                  <c:v>3.8464</c:v>
                </c:pt>
                <c:pt idx="81">
                  <c:v>3.8464</c:v>
                </c:pt>
                <c:pt idx="82">
                  <c:v>3.8464</c:v>
                </c:pt>
                <c:pt idx="83">
                  <c:v>3.8464</c:v>
                </c:pt>
                <c:pt idx="84">
                  <c:v>3.8464</c:v>
                </c:pt>
                <c:pt idx="85">
                  <c:v>3.85</c:v>
                </c:pt>
                <c:pt idx="86">
                  <c:v>3.85</c:v>
                </c:pt>
                <c:pt idx="87">
                  <c:v>3.8527</c:v>
                </c:pt>
                <c:pt idx="88">
                  <c:v>3.9066000000000001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CF-4B0A-B8CD-4BEAA04E2465}"/>
            </c:ext>
          </c:extLst>
        </c:ser>
        <c:ser>
          <c:idx val="2"/>
          <c:order val="2"/>
          <c:tx>
            <c:strRef>
              <c:f>IPCA_ano!$F$2</c:f>
              <c:strCache>
                <c:ptCount val="1"/>
                <c:pt idx="0">
                  <c:v>2028</c:v>
                </c:pt>
              </c:strCache>
            </c:strRef>
          </c:tx>
          <c:spPr>
            <a:ln w="28575" cap="rnd">
              <a:solidFill>
                <a:srgbClr val="595959"/>
              </a:solidFill>
              <a:round/>
            </a:ln>
            <a:effectLst/>
          </c:spPr>
          <c:marker>
            <c:symbol val="none"/>
          </c:marker>
          <c:dLbls>
            <c:dLbl>
              <c:idx val="8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CF-4B0A-B8CD-4BEAA04E2465}"/>
                </c:ext>
              </c:extLst>
            </c:dLbl>
            <c:spPr>
              <a:solidFill>
                <a:srgbClr val="595959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IPCA_ano!$A$254:$A$342</c:f>
              <c:numCache>
                <c:formatCode>m/d/yyyy</c:formatCode>
                <c:ptCount val="89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46041</c:v>
                </c:pt>
                <c:pt idx="13">
                  <c:v>46042</c:v>
                </c:pt>
                <c:pt idx="14">
                  <c:v>46043</c:v>
                </c:pt>
                <c:pt idx="15">
                  <c:v>46044</c:v>
                </c:pt>
                <c:pt idx="16">
                  <c:v>46045</c:v>
                </c:pt>
                <c:pt idx="17">
                  <c:v>46048</c:v>
                </c:pt>
                <c:pt idx="18">
                  <c:v>46049</c:v>
                </c:pt>
                <c:pt idx="19">
                  <c:v>46050</c:v>
                </c:pt>
                <c:pt idx="20">
                  <c:v>46051</c:v>
                </c:pt>
                <c:pt idx="21">
                  <c:v>46052</c:v>
                </c:pt>
                <c:pt idx="22">
                  <c:v>46055</c:v>
                </c:pt>
                <c:pt idx="23">
                  <c:v>46056</c:v>
                </c:pt>
                <c:pt idx="24">
                  <c:v>46057</c:v>
                </c:pt>
                <c:pt idx="25">
                  <c:v>46058</c:v>
                </c:pt>
                <c:pt idx="26">
                  <c:v>46059</c:v>
                </c:pt>
                <c:pt idx="27">
                  <c:v>46062</c:v>
                </c:pt>
                <c:pt idx="28">
                  <c:v>46063</c:v>
                </c:pt>
                <c:pt idx="29">
                  <c:v>46064</c:v>
                </c:pt>
                <c:pt idx="30">
                  <c:v>46065</c:v>
                </c:pt>
                <c:pt idx="31">
                  <c:v>46066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46073</c:v>
                </c:pt>
                <c:pt idx="55">
                  <c:v>46076</c:v>
                </c:pt>
                <c:pt idx="56">
                  <c:v>46077</c:v>
                </c:pt>
                <c:pt idx="57">
                  <c:v>46078</c:v>
                </c:pt>
                <c:pt idx="58">
                  <c:v>46079</c:v>
                </c:pt>
                <c:pt idx="59">
                  <c:v>46080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46090</c:v>
                </c:pt>
                <c:pt idx="66">
                  <c:v>46091</c:v>
                </c:pt>
                <c:pt idx="67">
                  <c:v>46092</c:v>
                </c:pt>
                <c:pt idx="68">
                  <c:v>46093</c:v>
                </c:pt>
                <c:pt idx="69">
                  <c:v>46094</c:v>
                </c:pt>
                <c:pt idx="70">
                  <c:v>46097</c:v>
                </c:pt>
                <c:pt idx="71">
                  <c:v>46098</c:v>
                </c:pt>
                <c:pt idx="72">
                  <c:v>46099</c:v>
                </c:pt>
                <c:pt idx="73">
                  <c:v>46100</c:v>
                </c:pt>
                <c:pt idx="74">
                  <c:v>46101</c:v>
                </c:pt>
                <c:pt idx="75">
                  <c:v>46104</c:v>
                </c:pt>
                <c:pt idx="76">
                  <c:v>46105</c:v>
                </c:pt>
                <c:pt idx="77">
                  <c:v>46106</c:v>
                </c:pt>
                <c:pt idx="78">
                  <c:v>46107</c:v>
                </c:pt>
                <c:pt idx="79">
                  <c:v>46108</c:v>
                </c:pt>
                <c:pt idx="80">
                  <c:v>46111</c:v>
                </c:pt>
                <c:pt idx="81">
                  <c:v>46112</c:v>
                </c:pt>
                <c:pt idx="82">
                  <c:v>46113</c:v>
                </c:pt>
                <c:pt idx="83">
                  <c:v>46114</c:v>
                </c:pt>
                <c:pt idx="84">
                  <c:v>46118</c:v>
                </c:pt>
                <c:pt idx="85">
                  <c:v>46119</c:v>
                </c:pt>
                <c:pt idx="86">
                  <c:v>46120</c:v>
                </c:pt>
                <c:pt idx="87">
                  <c:v>46121</c:v>
                </c:pt>
                <c:pt idx="88">
                  <c:v>46122</c:v>
                </c:pt>
              </c:numCache>
            </c:numRef>
          </c:cat>
          <c:val>
            <c:numRef>
              <c:f>IPCA_ano!$F$254:$F$342</c:f>
              <c:numCache>
                <c:formatCode>0.0</c:formatCode>
                <c:ptCount val="89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3.5</c:v>
                </c:pt>
                <c:pt idx="5">
                  <c:v>3.5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</c:v>
                </c:pt>
                <c:pt idx="14">
                  <c:v>3.5</c:v>
                </c:pt>
                <c:pt idx="15">
                  <c:v>3.5</c:v>
                </c:pt>
                <c:pt idx="16">
                  <c:v>3.5</c:v>
                </c:pt>
                <c:pt idx="17">
                  <c:v>3.5</c:v>
                </c:pt>
                <c:pt idx="18">
                  <c:v>3.5</c:v>
                </c:pt>
                <c:pt idx="19">
                  <c:v>3.5</c:v>
                </c:pt>
                <c:pt idx="20">
                  <c:v>3.5</c:v>
                </c:pt>
                <c:pt idx="21">
                  <c:v>3.5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3.55</c:v>
                </c:pt>
                <c:pt idx="34">
                  <c:v>3.5</c:v>
                </c:pt>
                <c:pt idx="35">
                  <c:v>3.51</c:v>
                </c:pt>
                <c:pt idx="36">
                  <c:v>3.5049999999999999</c:v>
                </c:pt>
                <c:pt idx="37">
                  <c:v>3.5049999999999999</c:v>
                </c:pt>
                <c:pt idx="38">
                  <c:v>3.5049999999999999</c:v>
                </c:pt>
                <c:pt idx="39">
                  <c:v>3.5</c:v>
                </c:pt>
                <c:pt idx="40">
                  <c:v>3.5</c:v>
                </c:pt>
                <c:pt idx="41">
                  <c:v>3.5</c:v>
                </c:pt>
                <c:pt idx="42">
                  <c:v>3.5</c:v>
                </c:pt>
                <c:pt idx="43">
                  <c:v>3.5</c:v>
                </c:pt>
                <c:pt idx="44">
                  <c:v>3.5</c:v>
                </c:pt>
                <c:pt idx="45">
                  <c:v>3.5</c:v>
                </c:pt>
                <c:pt idx="46">
                  <c:v>3.5</c:v>
                </c:pt>
                <c:pt idx="47">
                  <c:v>3.5</c:v>
                </c:pt>
                <c:pt idx="48">
                  <c:v>3.5</c:v>
                </c:pt>
                <c:pt idx="49">
                  <c:v>3.5</c:v>
                </c:pt>
                <c:pt idx="50">
                  <c:v>3.5</c:v>
                </c:pt>
                <c:pt idx="51">
                  <c:v>3.5</c:v>
                </c:pt>
                <c:pt idx="52">
                  <c:v>3.5</c:v>
                </c:pt>
                <c:pt idx="53">
                  <c:v>3.5</c:v>
                </c:pt>
                <c:pt idx="54">
                  <c:v>3.5</c:v>
                </c:pt>
                <c:pt idx="55">
                  <c:v>3.51</c:v>
                </c:pt>
                <c:pt idx="56">
                  <c:v>3.5049999999999999</c:v>
                </c:pt>
                <c:pt idx="57">
                  <c:v>3.5049999999999999</c:v>
                </c:pt>
                <c:pt idx="58">
                  <c:v>3.5049999999999999</c:v>
                </c:pt>
                <c:pt idx="59">
                  <c:v>3.5</c:v>
                </c:pt>
                <c:pt idx="60">
                  <c:v>3.5</c:v>
                </c:pt>
                <c:pt idx="61">
                  <c:v>3.5</c:v>
                </c:pt>
                <c:pt idx="62">
                  <c:v>3.5</c:v>
                </c:pt>
                <c:pt idx="63">
                  <c:v>3.5</c:v>
                </c:pt>
                <c:pt idx="64">
                  <c:v>3.5</c:v>
                </c:pt>
                <c:pt idx="65">
                  <c:v>3.5</c:v>
                </c:pt>
                <c:pt idx="66">
                  <c:v>3.5</c:v>
                </c:pt>
                <c:pt idx="67">
                  <c:v>3.5</c:v>
                </c:pt>
                <c:pt idx="68">
                  <c:v>3.5</c:v>
                </c:pt>
                <c:pt idx="69">
                  <c:v>3.5</c:v>
                </c:pt>
                <c:pt idx="70">
                  <c:v>3.5</c:v>
                </c:pt>
                <c:pt idx="71">
                  <c:v>3.5</c:v>
                </c:pt>
                <c:pt idx="72">
                  <c:v>3.5</c:v>
                </c:pt>
                <c:pt idx="73">
                  <c:v>3.5</c:v>
                </c:pt>
                <c:pt idx="74">
                  <c:v>3.5150000000000001</c:v>
                </c:pt>
                <c:pt idx="75">
                  <c:v>3.5350000000000001</c:v>
                </c:pt>
                <c:pt idx="76">
                  <c:v>3.5350000000000001</c:v>
                </c:pt>
                <c:pt idx="77">
                  <c:v>3.5350000000000001</c:v>
                </c:pt>
                <c:pt idx="78">
                  <c:v>3.55</c:v>
                </c:pt>
                <c:pt idx="79">
                  <c:v>3.5649999999999999</c:v>
                </c:pt>
                <c:pt idx="80">
                  <c:v>3.59</c:v>
                </c:pt>
                <c:pt idx="81">
                  <c:v>3.59</c:v>
                </c:pt>
                <c:pt idx="82">
                  <c:v>3.59</c:v>
                </c:pt>
                <c:pt idx="83">
                  <c:v>3.6</c:v>
                </c:pt>
                <c:pt idx="84">
                  <c:v>3.6</c:v>
                </c:pt>
                <c:pt idx="85">
                  <c:v>3.6</c:v>
                </c:pt>
                <c:pt idx="86">
                  <c:v>3.6</c:v>
                </c:pt>
                <c:pt idx="87">
                  <c:v>3.6</c:v>
                </c:pt>
                <c:pt idx="88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BCF-4B0A-B8CD-4BEAA04E2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0198384"/>
        <c:axId val="1350201264"/>
      </c:lineChart>
      <c:dateAx>
        <c:axId val="13501983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350201264"/>
        <c:crosses val="autoZero"/>
        <c:auto val="1"/>
        <c:lblOffset val="100"/>
        <c:baseTimeUnit val="days"/>
      </c:dateAx>
      <c:valAx>
        <c:axId val="1350201264"/>
        <c:scaling>
          <c:orientation val="minMax"/>
          <c:min val="3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35019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Exo 2.0" panose="00000500000000000000" pitchFamily="50" charset="0"/>
        </a:defRPr>
      </a:pPr>
      <a:endParaRPr lang="pt-B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400" dirty="0"/>
              <a:t>Expectativas de inflação</a:t>
            </a:r>
          </a:p>
          <a:p>
            <a:pPr>
              <a:defRPr/>
            </a:pPr>
            <a:r>
              <a:rPr lang="pt-BR" sz="1600" dirty="0"/>
              <a:t>(% a.a.)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2483046981090554"/>
          <c:y val="0.11888728949108023"/>
          <c:w val="0.82647730383395324"/>
          <c:h val="0.66553294648042949"/>
        </c:manualLayout>
      </c:layout>
      <c:lineChart>
        <c:grouping val="standard"/>
        <c:varyColors val="0"/>
        <c:ser>
          <c:idx val="1"/>
          <c:order val="1"/>
          <c:tx>
            <c:strRef>
              <c:f>IPCA_mov!$C$2</c:f>
              <c:strCache>
                <c:ptCount val="1"/>
                <c:pt idx="0">
                  <c:v>Infl. 12 m suav.</c:v>
                </c:pt>
              </c:strCache>
            </c:strRef>
          </c:tx>
          <c:spPr>
            <a:ln w="38100" cap="rnd">
              <a:solidFill>
                <a:srgbClr val="5A645A"/>
              </a:solidFill>
              <a:round/>
            </a:ln>
            <a:effectLst/>
          </c:spPr>
          <c:marker>
            <c:symbol val="none"/>
          </c:marker>
          <c:cat>
            <c:numRef>
              <c:f>IPCA_mov!$A$3:$A$400</c:f>
              <c:numCache>
                <c:formatCode>m/d/yyyy</c:formatCode>
                <c:ptCount val="398"/>
                <c:pt idx="0">
                  <c:v>45659</c:v>
                </c:pt>
                <c:pt idx="1">
                  <c:v>45660</c:v>
                </c:pt>
                <c:pt idx="2">
                  <c:v>45663</c:v>
                </c:pt>
                <c:pt idx="3">
                  <c:v>45664</c:v>
                </c:pt>
                <c:pt idx="4">
                  <c:v>45665</c:v>
                </c:pt>
                <c:pt idx="5">
                  <c:v>45666</c:v>
                </c:pt>
                <c:pt idx="6">
                  <c:v>45667</c:v>
                </c:pt>
                <c:pt idx="7">
                  <c:v>45670</c:v>
                </c:pt>
                <c:pt idx="8">
                  <c:v>45671</c:v>
                </c:pt>
                <c:pt idx="9">
                  <c:v>45672</c:v>
                </c:pt>
                <c:pt idx="10">
                  <c:v>45673</c:v>
                </c:pt>
                <c:pt idx="11">
                  <c:v>45674</c:v>
                </c:pt>
                <c:pt idx="12">
                  <c:v>45677</c:v>
                </c:pt>
                <c:pt idx="13">
                  <c:v>45678</c:v>
                </c:pt>
                <c:pt idx="14">
                  <c:v>45679</c:v>
                </c:pt>
                <c:pt idx="15">
                  <c:v>45680</c:v>
                </c:pt>
                <c:pt idx="16">
                  <c:v>45681</c:v>
                </c:pt>
                <c:pt idx="17">
                  <c:v>45684</c:v>
                </c:pt>
                <c:pt idx="18">
                  <c:v>45685</c:v>
                </c:pt>
                <c:pt idx="19">
                  <c:v>45686</c:v>
                </c:pt>
                <c:pt idx="20">
                  <c:v>45687</c:v>
                </c:pt>
                <c:pt idx="21">
                  <c:v>45688</c:v>
                </c:pt>
                <c:pt idx="22">
                  <c:v>45691</c:v>
                </c:pt>
                <c:pt idx="23">
                  <c:v>45692</c:v>
                </c:pt>
                <c:pt idx="24">
                  <c:v>45693</c:v>
                </c:pt>
                <c:pt idx="25">
                  <c:v>45694</c:v>
                </c:pt>
                <c:pt idx="26">
                  <c:v>45695</c:v>
                </c:pt>
                <c:pt idx="27">
                  <c:v>45698</c:v>
                </c:pt>
                <c:pt idx="28">
                  <c:v>45699</c:v>
                </c:pt>
                <c:pt idx="29">
                  <c:v>45700</c:v>
                </c:pt>
                <c:pt idx="30">
                  <c:v>45701</c:v>
                </c:pt>
                <c:pt idx="31">
                  <c:v>45702</c:v>
                </c:pt>
                <c:pt idx="32">
                  <c:v>45705</c:v>
                </c:pt>
                <c:pt idx="33">
                  <c:v>45706</c:v>
                </c:pt>
                <c:pt idx="34">
                  <c:v>45707</c:v>
                </c:pt>
                <c:pt idx="35">
                  <c:v>45708</c:v>
                </c:pt>
                <c:pt idx="36">
                  <c:v>45709</c:v>
                </c:pt>
                <c:pt idx="37">
                  <c:v>45712</c:v>
                </c:pt>
                <c:pt idx="38">
                  <c:v>45713</c:v>
                </c:pt>
                <c:pt idx="39">
                  <c:v>45714</c:v>
                </c:pt>
                <c:pt idx="40">
                  <c:v>45715</c:v>
                </c:pt>
                <c:pt idx="41">
                  <c:v>45716</c:v>
                </c:pt>
                <c:pt idx="42">
                  <c:v>45721</c:v>
                </c:pt>
                <c:pt idx="43">
                  <c:v>45722</c:v>
                </c:pt>
                <c:pt idx="44">
                  <c:v>45723</c:v>
                </c:pt>
                <c:pt idx="45">
                  <c:v>45726</c:v>
                </c:pt>
                <c:pt idx="46">
                  <c:v>45727</c:v>
                </c:pt>
                <c:pt idx="47">
                  <c:v>45728</c:v>
                </c:pt>
                <c:pt idx="48">
                  <c:v>45729</c:v>
                </c:pt>
                <c:pt idx="49">
                  <c:v>45730</c:v>
                </c:pt>
                <c:pt idx="50">
                  <c:v>45733</c:v>
                </c:pt>
                <c:pt idx="51">
                  <c:v>45734</c:v>
                </c:pt>
                <c:pt idx="52">
                  <c:v>45735</c:v>
                </c:pt>
                <c:pt idx="53">
                  <c:v>45736</c:v>
                </c:pt>
                <c:pt idx="54">
                  <c:v>45737</c:v>
                </c:pt>
                <c:pt idx="55">
                  <c:v>45740</c:v>
                </c:pt>
                <c:pt idx="56">
                  <c:v>45741</c:v>
                </c:pt>
                <c:pt idx="57">
                  <c:v>45742</c:v>
                </c:pt>
                <c:pt idx="58">
                  <c:v>45743</c:v>
                </c:pt>
                <c:pt idx="59">
                  <c:v>45744</c:v>
                </c:pt>
                <c:pt idx="60">
                  <c:v>45747</c:v>
                </c:pt>
                <c:pt idx="61">
                  <c:v>45748</c:v>
                </c:pt>
                <c:pt idx="62">
                  <c:v>45749</c:v>
                </c:pt>
                <c:pt idx="63">
                  <c:v>45750</c:v>
                </c:pt>
                <c:pt idx="64">
                  <c:v>45751</c:v>
                </c:pt>
                <c:pt idx="65">
                  <c:v>45754</c:v>
                </c:pt>
                <c:pt idx="66">
                  <c:v>45755</c:v>
                </c:pt>
                <c:pt idx="67">
                  <c:v>45756</c:v>
                </c:pt>
                <c:pt idx="68">
                  <c:v>45757</c:v>
                </c:pt>
                <c:pt idx="69">
                  <c:v>45758</c:v>
                </c:pt>
                <c:pt idx="70">
                  <c:v>45761</c:v>
                </c:pt>
                <c:pt idx="71">
                  <c:v>45762</c:v>
                </c:pt>
                <c:pt idx="72">
                  <c:v>45763</c:v>
                </c:pt>
                <c:pt idx="73">
                  <c:v>45764</c:v>
                </c:pt>
                <c:pt idx="74">
                  <c:v>45769</c:v>
                </c:pt>
                <c:pt idx="75">
                  <c:v>45770</c:v>
                </c:pt>
                <c:pt idx="76">
                  <c:v>45771</c:v>
                </c:pt>
                <c:pt idx="77">
                  <c:v>45772</c:v>
                </c:pt>
                <c:pt idx="78">
                  <c:v>45775</c:v>
                </c:pt>
                <c:pt idx="79">
                  <c:v>45776</c:v>
                </c:pt>
                <c:pt idx="80">
                  <c:v>45777</c:v>
                </c:pt>
                <c:pt idx="81">
                  <c:v>45779</c:v>
                </c:pt>
                <c:pt idx="82">
                  <c:v>45782</c:v>
                </c:pt>
                <c:pt idx="83">
                  <c:v>45783</c:v>
                </c:pt>
                <c:pt idx="84">
                  <c:v>45784</c:v>
                </c:pt>
                <c:pt idx="85">
                  <c:v>45785</c:v>
                </c:pt>
                <c:pt idx="86">
                  <c:v>45786</c:v>
                </c:pt>
                <c:pt idx="87">
                  <c:v>45789</c:v>
                </c:pt>
                <c:pt idx="88">
                  <c:v>45790</c:v>
                </c:pt>
                <c:pt idx="89">
                  <c:v>45791</c:v>
                </c:pt>
                <c:pt idx="90">
                  <c:v>45792</c:v>
                </c:pt>
                <c:pt idx="91">
                  <c:v>45793</c:v>
                </c:pt>
                <c:pt idx="92">
                  <c:v>45796</c:v>
                </c:pt>
                <c:pt idx="93">
                  <c:v>45797</c:v>
                </c:pt>
                <c:pt idx="94">
                  <c:v>45798</c:v>
                </c:pt>
                <c:pt idx="95">
                  <c:v>45799</c:v>
                </c:pt>
                <c:pt idx="96">
                  <c:v>45800</c:v>
                </c:pt>
                <c:pt idx="97">
                  <c:v>45803</c:v>
                </c:pt>
                <c:pt idx="98">
                  <c:v>45804</c:v>
                </c:pt>
                <c:pt idx="99">
                  <c:v>45805</c:v>
                </c:pt>
                <c:pt idx="100">
                  <c:v>45806</c:v>
                </c:pt>
                <c:pt idx="101">
                  <c:v>45807</c:v>
                </c:pt>
                <c:pt idx="102">
                  <c:v>45810</c:v>
                </c:pt>
                <c:pt idx="103">
                  <c:v>45811</c:v>
                </c:pt>
                <c:pt idx="104">
                  <c:v>45812</c:v>
                </c:pt>
                <c:pt idx="105">
                  <c:v>45813</c:v>
                </c:pt>
                <c:pt idx="106">
                  <c:v>45814</c:v>
                </c:pt>
                <c:pt idx="107">
                  <c:v>45817</c:v>
                </c:pt>
                <c:pt idx="108">
                  <c:v>45818</c:v>
                </c:pt>
                <c:pt idx="109">
                  <c:v>45819</c:v>
                </c:pt>
                <c:pt idx="110">
                  <c:v>45820</c:v>
                </c:pt>
                <c:pt idx="111">
                  <c:v>45821</c:v>
                </c:pt>
                <c:pt idx="112">
                  <c:v>45824</c:v>
                </c:pt>
                <c:pt idx="113">
                  <c:v>45825</c:v>
                </c:pt>
                <c:pt idx="114">
                  <c:v>45826</c:v>
                </c:pt>
                <c:pt idx="115">
                  <c:v>45828</c:v>
                </c:pt>
                <c:pt idx="116">
                  <c:v>45831</c:v>
                </c:pt>
                <c:pt idx="117">
                  <c:v>45832</c:v>
                </c:pt>
                <c:pt idx="118">
                  <c:v>45833</c:v>
                </c:pt>
                <c:pt idx="119">
                  <c:v>45834</c:v>
                </c:pt>
                <c:pt idx="120">
                  <c:v>45835</c:v>
                </c:pt>
                <c:pt idx="121">
                  <c:v>45838</c:v>
                </c:pt>
                <c:pt idx="122">
                  <c:v>45839</c:v>
                </c:pt>
                <c:pt idx="123">
                  <c:v>45840</c:v>
                </c:pt>
                <c:pt idx="124">
                  <c:v>45841</c:v>
                </c:pt>
                <c:pt idx="125">
                  <c:v>45842</c:v>
                </c:pt>
                <c:pt idx="126">
                  <c:v>45845</c:v>
                </c:pt>
                <c:pt idx="127">
                  <c:v>45846</c:v>
                </c:pt>
                <c:pt idx="128">
                  <c:v>45847</c:v>
                </c:pt>
                <c:pt idx="129">
                  <c:v>45848</c:v>
                </c:pt>
                <c:pt idx="130">
                  <c:v>45849</c:v>
                </c:pt>
                <c:pt idx="131">
                  <c:v>45852</c:v>
                </c:pt>
                <c:pt idx="132">
                  <c:v>45853</c:v>
                </c:pt>
                <c:pt idx="133">
                  <c:v>45854</c:v>
                </c:pt>
                <c:pt idx="134">
                  <c:v>45855</c:v>
                </c:pt>
                <c:pt idx="135">
                  <c:v>45856</c:v>
                </c:pt>
                <c:pt idx="136">
                  <c:v>45859</c:v>
                </c:pt>
                <c:pt idx="137">
                  <c:v>45860</c:v>
                </c:pt>
                <c:pt idx="138">
                  <c:v>45861</c:v>
                </c:pt>
                <c:pt idx="139">
                  <c:v>45862</c:v>
                </c:pt>
                <c:pt idx="140">
                  <c:v>45863</c:v>
                </c:pt>
                <c:pt idx="141">
                  <c:v>45866</c:v>
                </c:pt>
                <c:pt idx="142">
                  <c:v>45867</c:v>
                </c:pt>
                <c:pt idx="143">
                  <c:v>45868</c:v>
                </c:pt>
                <c:pt idx="144">
                  <c:v>45869</c:v>
                </c:pt>
                <c:pt idx="145">
                  <c:v>45870</c:v>
                </c:pt>
                <c:pt idx="146">
                  <c:v>45873</c:v>
                </c:pt>
                <c:pt idx="147">
                  <c:v>45874</c:v>
                </c:pt>
                <c:pt idx="148">
                  <c:v>45875</c:v>
                </c:pt>
                <c:pt idx="149">
                  <c:v>45876</c:v>
                </c:pt>
                <c:pt idx="150">
                  <c:v>45877</c:v>
                </c:pt>
                <c:pt idx="151">
                  <c:v>45880</c:v>
                </c:pt>
                <c:pt idx="152">
                  <c:v>45881</c:v>
                </c:pt>
                <c:pt idx="153">
                  <c:v>45882</c:v>
                </c:pt>
                <c:pt idx="154">
                  <c:v>45883</c:v>
                </c:pt>
                <c:pt idx="155">
                  <c:v>45884</c:v>
                </c:pt>
                <c:pt idx="156">
                  <c:v>45887</c:v>
                </c:pt>
                <c:pt idx="157">
                  <c:v>45888</c:v>
                </c:pt>
                <c:pt idx="158">
                  <c:v>45889</c:v>
                </c:pt>
                <c:pt idx="159">
                  <c:v>45890</c:v>
                </c:pt>
                <c:pt idx="160">
                  <c:v>45891</c:v>
                </c:pt>
                <c:pt idx="161">
                  <c:v>45894</c:v>
                </c:pt>
                <c:pt idx="162">
                  <c:v>45895</c:v>
                </c:pt>
                <c:pt idx="163">
                  <c:v>45896</c:v>
                </c:pt>
                <c:pt idx="164">
                  <c:v>45897</c:v>
                </c:pt>
                <c:pt idx="165">
                  <c:v>45898</c:v>
                </c:pt>
                <c:pt idx="166">
                  <c:v>45901</c:v>
                </c:pt>
                <c:pt idx="167">
                  <c:v>45902</c:v>
                </c:pt>
                <c:pt idx="168">
                  <c:v>45903</c:v>
                </c:pt>
                <c:pt idx="169">
                  <c:v>45904</c:v>
                </c:pt>
                <c:pt idx="170">
                  <c:v>45905</c:v>
                </c:pt>
                <c:pt idx="171">
                  <c:v>45908</c:v>
                </c:pt>
                <c:pt idx="172">
                  <c:v>45909</c:v>
                </c:pt>
                <c:pt idx="173">
                  <c:v>45910</c:v>
                </c:pt>
                <c:pt idx="174">
                  <c:v>45911</c:v>
                </c:pt>
                <c:pt idx="175">
                  <c:v>45912</c:v>
                </c:pt>
                <c:pt idx="176">
                  <c:v>45915</c:v>
                </c:pt>
                <c:pt idx="177">
                  <c:v>45916</c:v>
                </c:pt>
                <c:pt idx="178">
                  <c:v>45917</c:v>
                </c:pt>
                <c:pt idx="179">
                  <c:v>45918</c:v>
                </c:pt>
                <c:pt idx="180">
                  <c:v>45919</c:v>
                </c:pt>
                <c:pt idx="181">
                  <c:v>45922</c:v>
                </c:pt>
                <c:pt idx="182">
                  <c:v>45923</c:v>
                </c:pt>
                <c:pt idx="183">
                  <c:v>45924</c:v>
                </c:pt>
                <c:pt idx="184">
                  <c:v>45925</c:v>
                </c:pt>
                <c:pt idx="185">
                  <c:v>45926</c:v>
                </c:pt>
                <c:pt idx="186">
                  <c:v>45929</c:v>
                </c:pt>
                <c:pt idx="187">
                  <c:v>45930</c:v>
                </c:pt>
                <c:pt idx="188">
                  <c:v>45931</c:v>
                </c:pt>
                <c:pt idx="189">
                  <c:v>45932</c:v>
                </c:pt>
                <c:pt idx="190">
                  <c:v>45933</c:v>
                </c:pt>
                <c:pt idx="191">
                  <c:v>45936</c:v>
                </c:pt>
                <c:pt idx="192">
                  <c:v>45937</c:v>
                </c:pt>
                <c:pt idx="193">
                  <c:v>45938</c:v>
                </c:pt>
                <c:pt idx="194">
                  <c:v>45939</c:v>
                </c:pt>
                <c:pt idx="195">
                  <c:v>45940</c:v>
                </c:pt>
                <c:pt idx="196">
                  <c:v>45943</c:v>
                </c:pt>
                <c:pt idx="197">
                  <c:v>45944</c:v>
                </c:pt>
                <c:pt idx="198">
                  <c:v>45945</c:v>
                </c:pt>
                <c:pt idx="199">
                  <c:v>45946</c:v>
                </c:pt>
                <c:pt idx="200">
                  <c:v>45947</c:v>
                </c:pt>
                <c:pt idx="201">
                  <c:v>45950</c:v>
                </c:pt>
                <c:pt idx="202">
                  <c:v>45951</c:v>
                </c:pt>
                <c:pt idx="203">
                  <c:v>45952</c:v>
                </c:pt>
                <c:pt idx="204">
                  <c:v>45953</c:v>
                </c:pt>
                <c:pt idx="205">
                  <c:v>45954</c:v>
                </c:pt>
                <c:pt idx="206">
                  <c:v>45957</c:v>
                </c:pt>
                <c:pt idx="207">
                  <c:v>45958</c:v>
                </c:pt>
                <c:pt idx="208">
                  <c:v>45959</c:v>
                </c:pt>
                <c:pt idx="209">
                  <c:v>45960</c:v>
                </c:pt>
                <c:pt idx="210">
                  <c:v>45961</c:v>
                </c:pt>
                <c:pt idx="211">
                  <c:v>45964</c:v>
                </c:pt>
                <c:pt idx="212">
                  <c:v>45965</c:v>
                </c:pt>
                <c:pt idx="213">
                  <c:v>45966</c:v>
                </c:pt>
                <c:pt idx="214">
                  <c:v>45967</c:v>
                </c:pt>
                <c:pt idx="215">
                  <c:v>45968</c:v>
                </c:pt>
                <c:pt idx="216">
                  <c:v>45971</c:v>
                </c:pt>
                <c:pt idx="217">
                  <c:v>45972</c:v>
                </c:pt>
                <c:pt idx="218">
                  <c:v>45973</c:v>
                </c:pt>
                <c:pt idx="219">
                  <c:v>45974</c:v>
                </c:pt>
                <c:pt idx="220">
                  <c:v>45975</c:v>
                </c:pt>
                <c:pt idx="221">
                  <c:v>45978</c:v>
                </c:pt>
                <c:pt idx="222">
                  <c:v>45979</c:v>
                </c:pt>
                <c:pt idx="223">
                  <c:v>45980</c:v>
                </c:pt>
                <c:pt idx="224">
                  <c:v>45982</c:v>
                </c:pt>
                <c:pt idx="225">
                  <c:v>45985</c:v>
                </c:pt>
                <c:pt idx="226">
                  <c:v>45986</c:v>
                </c:pt>
                <c:pt idx="227">
                  <c:v>45987</c:v>
                </c:pt>
                <c:pt idx="228">
                  <c:v>45988</c:v>
                </c:pt>
                <c:pt idx="229">
                  <c:v>45989</c:v>
                </c:pt>
                <c:pt idx="230">
                  <c:v>45992</c:v>
                </c:pt>
                <c:pt idx="231">
                  <c:v>45993</c:v>
                </c:pt>
                <c:pt idx="232">
                  <c:v>45994</c:v>
                </c:pt>
                <c:pt idx="233">
                  <c:v>45995</c:v>
                </c:pt>
                <c:pt idx="234">
                  <c:v>45996</c:v>
                </c:pt>
                <c:pt idx="235">
                  <c:v>45999</c:v>
                </c:pt>
                <c:pt idx="236">
                  <c:v>46000</c:v>
                </c:pt>
                <c:pt idx="237">
                  <c:v>46001</c:v>
                </c:pt>
                <c:pt idx="238">
                  <c:v>46002</c:v>
                </c:pt>
                <c:pt idx="239">
                  <c:v>46003</c:v>
                </c:pt>
                <c:pt idx="240">
                  <c:v>46006</c:v>
                </c:pt>
                <c:pt idx="241">
                  <c:v>46007</c:v>
                </c:pt>
                <c:pt idx="242">
                  <c:v>46008</c:v>
                </c:pt>
                <c:pt idx="243">
                  <c:v>46009</c:v>
                </c:pt>
                <c:pt idx="244">
                  <c:v>46010</c:v>
                </c:pt>
                <c:pt idx="245">
                  <c:v>46013</c:v>
                </c:pt>
                <c:pt idx="246">
                  <c:v>46014</c:v>
                </c:pt>
                <c:pt idx="247">
                  <c:v>46015</c:v>
                </c:pt>
                <c:pt idx="248">
                  <c:v>46017</c:v>
                </c:pt>
                <c:pt idx="249">
                  <c:v>46020</c:v>
                </c:pt>
                <c:pt idx="250">
                  <c:v>46021</c:v>
                </c:pt>
                <c:pt idx="251">
                  <c:v>46022</c:v>
                </c:pt>
                <c:pt idx="252">
                  <c:v>46024</c:v>
                </c:pt>
                <c:pt idx="253">
                  <c:v>46027</c:v>
                </c:pt>
                <c:pt idx="254">
                  <c:v>46028</c:v>
                </c:pt>
                <c:pt idx="255">
                  <c:v>46029</c:v>
                </c:pt>
                <c:pt idx="256">
                  <c:v>46030</c:v>
                </c:pt>
                <c:pt idx="257">
                  <c:v>46031</c:v>
                </c:pt>
                <c:pt idx="258">
                  <c:v>46034</c:v>
                </c:pt>
                <c:pt idx="259">
                  <c:v>46035</c:v>
                </c:pt>
                <c:pt idx="260">
                  <c:v>46036</c:v>
                </c:pt>
                <c:pt idx="261">
                  <c:v>46037</c:v>
                </c:pt>
                <c:pt idx="262">
                  <c:v>46038</c:v>
                </c:pt>
                <c:pt idx="263">
                  <c:v>46041</c:v>
                </c:pt>
                <c:pt idx="264">
                  <c:v>46042</c:v>
                </c:pt>
                <c:pt idx="265">
                  <c:v>46043</c:v>
                </c:pt>
                <c:pt idx="266">
                  <c:v>46044</c:v>
                </c:pt>
                <c:pt idx="267">
                  <c:v>46045</c:v>
                </c:pt>
                <c:pt idx="268">
                  <c:v>46048</c:v>
                </c:pt>
                <c:pt idx="269">
                  <c:v>46049</c:v>
                </c:pt>
                <c:pt idx="270">
                  <c:v>46050</c:v>
                </c:pt>
                <c:pt idx="271">
                  <c:v>46051</c:v>
                </c:pt>
                <c:pt idx="272">
                  <c:v>46052</c:v>
                </c:pt>
                <c:pt idx="273">
                  <c:v>46055</c:v>
                </c:pt>
                <c:pt idx="274">
                  <c:v>46056</c:v>
                </c:pt>
                <c:pt idx="275">
                  <c:v>46057</c:v>
                </c:pt>
                <c:pt idx="276">
                  <c:v>46058</c:v>
                </c:pt>
                <c:pt idx="277">
                  <c:v>46059</c:v>
                </c:pt>
                <c:pt idx="278">
                  <c:v>46062</c:v>
                </c:pt>
                <c:pt idx="279">
                  <c:v>46063</c:v>
                </c:pt>
                <c:pt idx="280">
                  <c:v>46064</c:v>
                </c:pt>
                <c:pt idx="281">
                  <c:v>46065</c:v>
                </c:pt>
                <c:pt idx="282">
                  <c:v>46066</c:v>
                </c:pt>
                <c:pt idx="283">
                  <c:v>46071</c:v>
                </c:pt>
                <c:pt idx="284">
                  <c:v>46072</c:v>
                </c:pt>
                <c:pt idx="285">
                  <c:v>46073</c:v>
                </c:pt>
                <c:pt idx="286">
                  <c:v>46076</c:v>
                </c:pt>
                <c:pt idx="287">
                  <c:v>46077</c:v>
                </c:pt>
                <c:pt idx="288">
                  <c:v>46078</c:v>
                </c:pt>
                <c:pt idx="289">
                  <c:v>46079</c:v>
                </c:pt>
                <c:pt idx="290">
                  <c:v>46080</c:v>
                </c:pt>
                <c:pt idx="291">
                  <c:v>46083</c:v>
                </c:pt>
                <c:pt idx="292">
                  <c:v>46084</c:v>
                </c:pt>
                <c:pt idx="293">
                  <c:v>46085</c:v>
                </c:pt>
                <c:pt idx="294">
                  <c:v>46086</c:v>
                </c:pt>
                <c:pt idx="295">
                  <c:v>46087</c:v>
                </c:pt>
                <c:pt idx="296">
                  <c:v>46090</c:v>
                </c:pt>
                <c:pt idx="297">
                  <c:v>46091</c:v>
                </c:pt>
                <c:pt idx="298">
                  <c:v>46092</c:v>
                </c:pt>
                <c:pt idx="299">
                  <c:v>46093</c:v>
                </c:pt>
                <c:pt idx="300">
                  <c:v>46094</c:v>
                </c:pt>
                <c:pt idx="301">
                  <c:v>46097</c:v>
                </c:pt>
                <c:pt idx="302">
                  <c:v>46098</c:v>
                </c:pt>
                <c:pt idx="303">
                  <c:v>46099</c:v>
                </c:pt>
                <c:pt idx="304">
                  <c:v>46100</c:v>
                </c:pt>
                <c:pt idx="305">
                  <c:v>46073</c:v>
                </c:pt>
                <c:pt idx="306">
                  <c:v>46076</c:v>
                </c:pt>
                <c:pt idx="307">
                  <c:v>46077</c:v>
                </c:pt>
                <c:pt idx="308">
                  <c:v>46078</c:v>
                </c:pt>
                <c:pt idx="309">
                  <c:v>46079</c:v>
                </c:pt>
                <c:pt idx="310">
                  <c:v>46080</c:v>
                </c:pt>
                <c:pt idx="311">
                  <c:v>46083</c:v>
                </c:pt>
                <c:pt idx="312">
                  <c:v>46084</c:v>
                </c:pt>
                <c:pt idx="313">
                  <c:v>46085</c:v>
                </c:pt>
                <c:pt idx="314">
                  <c:v>46086</c:v>
                </c:pt>
                <c:pt idx="315">
                  <c:v>46087</c:v>
                </c:pt>
                <c:pt idx="316">
                  <c:v>46090</c:v>
                </c:pt>
                <c:pt idx="317">
                  <c:v>46091</c:v>
                </c:pt>
                <c:pt idx="318">
                  <c:v>46092</c:v>
                </c:pt>
                <c:pt idx="319">
                  <c:v>46093</c:v>
                </c:pt>
                <c:pt idx="320">
                  <c:v>46094</c:v>
                </c:pt>
                <c:pt idx="321">
                  <c:v>46097</c:v>
                </c:pt>
                <c:pt idx="322">
                  <c:v>46098</c:v>
                </c:pt>
                <c:pt idx="323">
                  <c:v>46099</c:v>
                </c:pt>
                <c:pt idx="324">
                  <c:v>46100</c:v>
                </c:pt>
                <c:pt idx="325">
                  <c:v>46101</c:v>
                </c:pt>
                <c:pt idx="326">
                  <c:v>46104</c:v>
                </c:pt>
                <c:pt idx="327">
                  <c:v>46105</c:v>
                </c:pt>
                <c:pt idx="328">
                  <c:v>46106</c:v>
                </c:pt>
                <c:pt idx="329">
                  <c:v>46107</c:v>
                </c:pt>
                <c:pt idx="330">
                  <c:v>46108</c:v>
                </c:pt>
                <c:pt idx="331">
                  <c:v>46111</c:v>
                </c:pt>
                <c:pt idx="332">
                  <c:v>46112</c:v>
                </c:pt>
                <c:pt idx="333">
                  <c:v>46113</c:v>
                </c:pt>
                <c:pt idx="334">
                  <c:v>46114</c:v>
                </c:pt>
                <c:pt idx="335">
                  <c:v>46118</c:v>
                </c:pt>
                <c:pt idx="336">
                  <c:v>46119</c:v>
                </c:pt>
                <c:pt idx="337">
                  <c:v>46120</c:v>
                </c:pt>
                <c:pt idx="338">
                  <c:v>46121</c:v>
                </c:pt>
                <c:pt idx="339">
                  <c:v>46122</c:v>
                </c:pt>
                <c:pt idx="340">
                  <c:v>46125</c:v>
                </c:pt>
                <c:pt idx="341">
                  <c:v>46126</c:v>
                </c:pt>
                <c:pt idx="342">
                  <c:v>46127</c:v>
                </c:pt>
                <c:pt idx="343">
                  <c:v>46128</c:v>
                </c:pt>
                <c:pt idx="344">
                  <c:v>46129</c:v>
                </c:pt>
                <c:pt idx="345">
                  <c:v>46132</c:v>
                </c:pt>
                <c:pt idx="346">
                  <c:v>46134</c:v>
                </c:pt>
                <c:pt idx="347">
                  <c:v>46135</c:v>
                </c:pt>
                <c:pt idx="348">
                  <c:v>46136</c:v>
                </c:pt>
              </c:numCache>
            </c:numRef>
          </c:cat>
          <c:val>
            <c:numRef>
              <c:f>IPCA_mov!$C$3:$C$400</c:f>
              <c:numCache>
                <c:formatCode>0.0</c:formatCode>
                <c:ptCount val="398"/>
                <c:pt idx="0">
                  <c:v>4.9589999999999996</c:v>
                </c:pt>
                <c:pt idx="1">
                  <c:v>4.9558</c:v>
                </c:pt>
                <c:pt idx="2">
                  <c:v>4.9736000000000002</c:v>
                </c:pt>
                <c:pt idx="3">
                  <c:v>4.9767000000000001</c:v>
                </c:pt>
                <c:pt idx="4">
                  <c:v>4.9855999999999998</c:v>
                </c:pt>
                <c:pt idx="5">
                  <c:v>4.9916</c:v>
                </c:pt>
                <c:pt idx="6">
                  <c:v>5.0107999999999997</c:v>
                </c:pt>
                <c:pt idx="7">
                  <c:v>5.0618999999999996</c:v>
                </c:pt>
                <c:pt idx="8">
                  <c:v>5.0785999999999998</c:v>
                </c:pt>
                <c:pt idx="9">
                  <c:v>5.0918000000000001</c:v>
                </c:pt>
                <c:pt idx="10">
                  <c:v>5.1120000000000001</c:v>
                </c:pt>
                <c:pt idx="11">
                  <c:v>5.1294000000000004</c:v>
                </c:pt>
                <c:pt idx="12">
                  <c:v>5.1676000000000002</c:v>
                </c:pt>
                <c:pt idx="13">
                  <c:v>5.2397</c:v>
                </c:pt>
                <c:pt idx="14">
                  <c:v>5.2601000000000004</c:v>
                </c:pt>
                <c:pt idx="15">
                  <c:v>5.2900999999999998</c:v>
                </c:pt>
                <c:pt idx="16">
                  <c:v>5.6387</c:v>
                </c:pt>
                <c:pt idx="17">
                  <c:v>5.7046999999999999</c:v>
                </c:pt>
                <c:pt idx="18">
                  <c:v>5.7031000000000001</c:v>
                </c:pt>
                <c:pt idx="19">
                  <c:v>5.7122999999999999</c:v>
                </c:pt>
                <c:pt idx="20">
                  <c:v>5.7276999999999996</c:v>
                </c:pt>
                <c:pt idx="21">
                  <c:v>5.7370000000000001</c:v>
                </c:pt>
                <c:pt idx="22">
                  <c:v>5.7779999999999996</c:v>
                </c:pt>
                <c:pt idx="23">
                  <c:v>5.7872000000000003</c:v>
                </c:pt>
                <c:pt idx="24">
                  <c:v>5.8060999999999998</c:v>
                </c:pt>
                <c:pt idx="25">
                  <c:v>5.8198999999999996</c:v>
                </c:pt>
                <c:pt idx="26">
                  <c:v>5.8693999999999997</c:v>
                </c:pt>
                <c:pt idx="27">
                  <c:v>5.8883000000000001</c:v>
                </c:pt>
                <c:pt idx="28">
                  <c:v>5.8569000000000004</c:v>
                </c:pt>
                <c:pt idx="29">
                  <c:v>5.8346</c:v>
                </c:pt>
                <c:pt idx="30">
                  <c:v>5.8064</c:v>
                </c:pt>
                <c:pt idx="31">
                  <c:v>5.7701000000000002</c:v>
                </c:pt>
                <c:pt idx="32">
                  <c:v>5.6807999999999996</c:v>
                </c:pt>
                <c:pt idx="33">
                  <c:v>5.6646999999999998</c:v>
                </c:pt>
                <c:pt idx="34">
                  <c:v>5.6371000000000002</c:v>
                </c:pt>
                <c:pt idx="35">
                  <c:v>5.5980999999999996</c:v>
                </c:pt>
                <c:pt idx="36">
                  <c:v>5.6367000000000003</c:v>
                </c:pt>
                <c:pt idx="37">
                  <c:v>5.5632000000000001</c:v>
                </c:pt>
                <c:pt idx="38">
                  <c:v>5.5385999999999997</c:v>
                </c:pt>
                <c:pt idx="39">
                  <c:v>5.5109000000000004</c:v>
                </c:pt>
                <c:pt idx="40">
                  <c:v>5.4828000000000001</c:v>
                </c:pt>
                <c:pt idx="41">
                  <c:v>5.4943</c:v>
                </c:pt>
                <c:pt idx="42">
                  <c:v>5.3582000000000001</c:v>
                </c:pt>
                <c:pt idx="43">
                  <c:v>5.3304</c:v>
                </c:pt>
                <c:pt idx="44">
                  <c:v>5.3019999999999996</c:v>
                </c:pt>
                <c:pt idx="45">
                  <c:v>5.2175000000000002</c:v>
                </c:pt>
                <c:pt idx="46">
                  <c:v>5.1943000000000001</c:v>
                </c:pt>
                <c:pt idx="47">
                  <c:v>5.1974999999999998</c:v>
                </c:pt>
                <c:pt idx="48">
                  <c:v>5.2065999999999999</c:v>
                </c:pt>
                <c:pt idx="49">
                  <c:v>5.2332000000000001</c:v>
                </c:pt>
                <c:pt idx="50">
                  <c:v>5.2130999999999998</c:v>
                </c:pt>
                <c:pt idx="51">
                  <c:v>5.1871999999999998</c:v>
                </c:pt>
                <c:pt idx="52">
                  <c:v>5.1824000000000003</c:v>
                </c:pt>
                <c:pt idx="53">
                  <c:v>5.1810999999999998</c:v>
                </c:pt>
                <c:pt idx="54">
                  <c:v>5.1852</c:v>
                </c:pt>
                <c:pt idx="55">
                  <c:v>5.1616</c:v>
                </c:pt>
                <c:pt idx="56">
                  <c:v>5.17</c:v>
                </c:pt>
                <c:pt idx="57">
                  <c:v>5.1626000000000003</c:v>
                </c:pt>
                <c:pt idx="58">
                  <c:v>5.1524999999999999</c:v>
                </c:pt>
                <c:pt idx="59">
                  <c:v>5.1462000000000003</c:v>
                </c:pt>
                <c:pt idx="60">
                  <c:v>5.1184000000000003</c:v>
                </c:pt>
                <c:pt idx="61">
                  <c:v>5.1135999999999999</c:v>
                </c:pt>
                <c:pt idx="62">
                  <c:v>5.1097999999999999</c:v>
                </c:pt>
                <c:pt idx="63">
                  <c:v>5.1040000000000001</c:v>
                </c:pt>
                <c:pt idx="64">
                  <c:v>5.0720000000000001</c:v>
                </c:pt>
                <c:pt idx="65">
                  <c:v>5.0564999999999998</c:v>
                </c:pt>
                <c:pt idx="66">
                  <c:v>5.0442</c:v>
                </c:pt>
                <c:pt idx="67">
                  <c:v>5.0404</c:v>
                </c:pt>
                <c:pt idx="68">
                  <c:v>5.0365000000000002</c:v>
                </c:pt>
                <c:pt idx="69">
                  <c:v>5.0079000000000002</c:v>
                </c:pt>
                <c:pt idx="70">
                  <c:v>4.9831000000000003</c:v>
                </c:pt>
                <c:pt idx="71">
                  <c:v>4.9816000000000003</c:v>
                </c:pt>
                <c:pt idx="72">
                  <c:v>4.9903000000000004</c:v>
                </c:pt>
                <c:pt idx="73">
                  <c:v>4.9497999999999998</c:v>
                </c:pt>
                <c:pt idx="74">
                  <c:v>4.9577</c:v>
                </c:pt>
                <c:pt idx="75">
                  <c:v>4.9612999999999996</c:v>
                </c:pt>
                <c:pt idx="76">
                  <c:v>4.9573</c:v>
                </c:pt>
                <c:pt idx="77">
                  <c:v>4.9451999999999998</c:v>
                </c:pt>
                <c:pt idx="78">
                  <c:v>4.9374000000000002</c:v>
                </c:pt>
                <c:pt idx="79">
                  <c:v>4.9356999999999998</c:v>
                </c:pt>
                <c:pt idx="80">
                  <c:v>4.9805999999999999</c:v>
                </c:pt>
                <c:pt idx="81">
                  <c:v>4.9673999999999996</c:v>
                </c:pt>
                <c:pt idx="82">
                  <c:v>4.9543999999999997</c:v>
                </c:pt>
                <c:pt idx="83">
                  <c:v>4.9558</c:v>
                </c:pt>
                <c:pt idx="84">
                  <c:v>4.9523000000000001</c:v>
                </c:pt>
                <c:pt idx="85">
                  <c:v>4.9482999999999997</c:v>
                </c:pt>
                <c:pt idx="86">
                  <c:v>4.9451000000000001</c:v>
                </c:pt>
                <c:pt idx="87">
                  <c:v>4.9362000000000004</c:v>
                </c:pt>
                <c:pt idx="88">
                  <c:v>4.9272</c:v>
                </c:pt>
                <c:pt idx="89">
                  <c:v>4.9242999999999997</c:v>
                </c:pt>
                <c:pt idx="90">
                  <c:v>4.9180999999999999</c:v>
                </c:pt>
                <c:pt idx="91">
                  <c:v>4.9114000000000004</c:v>
                </c:pt>
                <c:pt idx="92">
                  <c:v>4.9012000000000002</c:v>
                </c:pt>
                <c:pt idx="93">
                  <c:v>4.8968999999999996</c:v>
                </c:pt>
                <c:pt idx="94">
                  <c:v>4.8978999999999999</c:v>
                </c:pt>
                <c:pt idx="95">
                  <c:v>4.8936000000000002</c:v>
                </c:pt>
                <c:pt idx="96">
                  <c:v>4.8589000000000002</c:v>
                </c:pt>
                <c:pt idx="97">
                  <c:v>4.8499999999999996</c:v>
                </c:pt>
                <c:pt idx="98">
                  <c:v>4.8468</c:v>
                </c:pt>
                <c:pt idx="99">
                  <c:v>4.8441000000000001</c:v>
                </c:pt>
                <c:pt idx="100">
                  <c:v>4.8407999999999998</c:v>
                </c:pt>
                <c:pt idx="101">
                  <c:v>4.8052999999999999</c:v>
                </c:pt>
                <c:pt idx="102">
                  <c:v>4.7990000000000004</c:v>
                </c:pt>
                <c:pt idx="103">
                  <c:v>4.7944000000000004</c:v>
                </c:pt>
                <c:pt idx="104">
                  <c:v>4.7911000000000001</c:v>
                </c:pt>
                <c:pt idx="105">
                  <c:v>4.7915999999999999</c:v>
                </c:pt>
                <c:pt idx="106">
                  <c:v>4.7690000000000001</c:v>
                </c:pt>
                <c:pt idx="107">
                  <c:v>4.7636000000000003</c:v>
                </c:pt>
                <c:pt idx="108">
                  <c:v>4.7693000000000003</c:v>
                </c:pt>
                <c:pt idx="109">
                  <c:v>4.7679</c:v>
                </c:pt>
                <c:pt idx="110">
                  <c:v>4.7580999999999998</c:v>
                </c:pt>
                <c:pt idx="111">
                  <c:v>4.7194000000000003</c:v>
                </c:pt>
                <c:pt idx="112">
                  <c:v>4.7077</c:v>
                </c:pt>
                <c:pt idx="113">
                  <c:v>4.7069999999999999</c:v>
                </c:pt>
                <c:pt idx="114">
                  <c:v>4.7074999999999996</c:v>
                </c:pt>
                <c:pt idx="115">
                  <c:v>4.6919000000000004</c:v>
                </c:pt>
                <c:pt idx="116">
                  <c:v>4.6886999999999999</c:v>
                </c:pt>
                <c:pt idx="117">
                  <c:v>4.6896000000000004</c:v>
                </c:pt>
                <c:pt idx="118">
                  <c:v>4.6848000000000001</c:v>
                </c:pt>
                <c:pt idx="119">
                  <c:v>4.6806000000000001</c:v>
                </c:pt>
                <c:pt idx="120">
                  <c:v>4.6773999999999996</c:v>
                </c:pt>
                <c:pt idx="121">
                  <c:v>4.6734999999999998</c:v>
                </c:pt>
                <c:pt idx="122">
                  <c:v>4.6731999999999996</c:v>
                </c:pt>
                <c:pt idx="123">
                  <c:v>4.6744000000000003</c:v>
                </c:pt>
                <c:pt idx="124">
                  <c:v>4.6757</c:v>
                </c:pt>
                <c:pt idx="125">
                  <c:v>4.6836000000000002</c:v>
                </c:pt>
                <c:pt idx="126">
                  <c:v>4.6890999999999998</c:v>
                </c:pt>
                <c:pt idx="127">
                  <c:v>4.6868999999999996</c:v>
                </c:pt>
                <c:pt idx="128">
                  <c:v>4.6792999999999996</c:v>
                </c:pt>
                <c:pt idx="129">
                  <c:v>4.6749999999999998</c:v>
                </c:pt>
                <c:pt idx="130">
                  <c:v>4.6543999999999999</c:v>
                </c:pt>
                <c:pt idx="131">
                  <c:v>4.6207000000000003</c:v>
                </c:pt>
                <c:pt idx="132">
                  <c:v>4.6298000000000004</c:v>
                </c:pt>
                <c:pt idx="133">
                  <c:v>4.5892999999999997</c:v>
                </c:pt>
                <c:pt idx="134">
                  <c:v>4.5936000000000003</c:v>
                </c:pt>
                <c:pt idx="135">
                  <c:v>4.4882</c:v>
                </c:pt>
                <c:pt idx="136">
                  <c:v>4.4806999999999997</c:v>
                </c:pt>
                <c:pt idx="137">
                  <c:v>4.4771000000000001</c:v>
                </c:pt>
                <c:pt idx="138">
                  <c:v>4.4734999999999996</c:v>
                </c:pt>
                <c:pt idx="139">
                  <c:v>4.4870999999999999</c:v>
                </c:pt>
                <c:pt idx="140">
                  <c:v>4.4442000000000004</c:v>
                </c:pt>
                <c:pt idx="141">
                  <c:v>4.4436</c:v>
                </c:pt>
                <c:pt idx="142">
                  <c:v>4.4372999999999996</c:v>
                </c:pt>
                <c:pt idx="143">
                  <c:v>4.4335000000000004</c:v>
                </c:pt>
                <c:pt idx="144">
                  <c:v>4.4207999999999998</c:v>
                </c:pt>
                <c:pt idx="145">
                  <c:v>4.3913000000000002</c:v>
                </c:pt>
                <c:pt idx="146">
                  <c:v>4.3710000000000004</c:v>
                </c:pt>
                <c:pt idx="147">
                  <c:v>4.3785999999999996</c:v>
                </c:pt>
                <c:pt idx="148">
                  <c:v>4.3567999999999998</c:v>
                </c:pt>
                <c:pt idx="149">
                  <c:v>4.3525</c:v>
                </c:pt>
                <c:pt idx="150">
                  <c:v>4.3502999999999998</c:v>
                </c:pt>
                <c:pt idx="151">
                  <c:v>4.3417000000000003</c:v>
                </c:pt>
                <c:pt idx="152">
                  <c:v>4.3537999999999997</c:v>
                </c:pt>
                <c:pt idx="153">
                  <c:v>4.3615000000000004</c:v>
                </c:pt>
                <c:pt idx="154">
                  <c:v>4.3642000000000003</c:v>
                </c:pt>
                <c:pt idx="155">
                  <c:v>4.3594999999999997</c:v>
                </c:pt>
                <c:pt idx="156">
                  <c:v>4.3906999999999998</c:v>
                </c:pt>
                <c:pt idx="157">
                  <c:v>4.3982000000000001</c:v>
                </c:pt>
                <c:pt idx="158">
                  <c:v>4.4059999999999997</c:v>
                </c:pt>
                <c:pt idx="159">
                  <c:v>4.4043999999999999</c:v>
                </c:pt>
                <c:pt idx="160">
                  <c:v>4.3380000000000001</c:v>
                </c:pt>
                <c:pt idx="161">
                  <c:v>4.3661000000000003</c:v>
                </c:pt>
                <c:pt idx="162">
                  <c:v>4.3776999999999999</c:v>
                </c:pt>
                <c:pt idx="163">
                  <c:v>4.3650000000000002</c:v>
                </c:pt>
                <c:pt idx="164">
                  <c:v>4.3710000000000004</c:v>
                </c:pt>
                <c:pt idx="165">
                  <c:v>4.3773999999999997</c:v>
                </c:pt>
                <c:pt idx="166">
                  <c:v>4.4059999999999997</c:v>
                </c:pt>
                <c:pt idx="167">
                  <c:v>4.415</c:v>
                </c:pt>
                <c:pt idx="168">
                  <c:v>4.4276999999999997</c:v>
                </c:pt>
                <c:pt idx="169">
                  <c:v>4.4371</c:v>
                </c:pt>
                <c:pt idx="170">
                  <c:v>4.4465000000000003</c:v>
                </c:pt>
                <c:pt idx="171">
                  <c:v>4.4679000000000002</c:v>
                </c:pt>
                <c:pt idx="172">
                  <c:v>4.4779999999999998</c:v>
                </c:pt>
                <c:pt idx="173">
                  <c:v>4.4703999999999997</c:v>
                </c:pt>
                <c:pt idx="174">
                  <c:v>4.4417</c:v>
                </c:pt>
                <c:pt idx="175">
                  <c:v>4.4302000000000001</c:v>
                </c:pt>
                <c:pt idx="176">
                  <c:v>4.4032</c:v>
                </c:pt>
                <c:pt idx="177">
                  <c:v>4.3963999999999999</c:v>
                </c:pt>
                <c:pt idx="178">
                  <c:v>4.3883000000000001</c:v>
                </c:pt>
                <c:pt idx="179">
                  <c:v>4.3731</c:v>
                </c:pt>
                <c:pt idx="180">
                  <c:v>4.3642000000000003</c:v>
                </c:pt>
                <c:pt idx="181">
                  <c:v>4.3361000000000001</c:v>
                </c:pt>
                <c:pt idx="182">
                  <c:v>4.3226000000000004</c:v>
                </c:pt>
                <c:pt idx="183">
                  <c:v>4.3189000000000002</c:v>
                </c:pt>
                <c:pt idx="184">
                  <c:v>4.2923</c:v>
                </c:pt>
                <c:pt idx="185">
                  <c:v>4.2827000000000002</c:v>
                </c:pt>
                <c:pt idx="186">
                  <c:v>4.2508999999999997</c:v>
                </c:pt>
                <c:pt idx="187">
                  <c:v>4.2396000000000003</c:v>
                </c:pt>
                <c:pt idx="188">
                  <c:v>4.2317999999999998</c:v>
                </c:pt>
                <c:pt idx="189">
                  <c:v>4.2239000000000004</c:v>
                </c:pt>
                <c:pt idx="190">
                  <c:v>4.2103999999999999</c:v>
                </c:pt>
                <c:pt idx="191">
                  <c:v>4.1859999999999999</c:v>
                </c:pt>
                <c:pt idx="192">
                  <c:v>4.1570999999999998</c:v>
                </c:pt>
                <c:pt idx="193">
                  <c:v>4.1551</c:v>
                </c:pt>
                <c:pt idx="194">
                  <c:v>4.16</c:v>
                </c:pt>
                <c:pt idx="195">
                  <c:v>4.1334</c:v>
                </c:pt>
                <c:pt idx="196">
                  <c:v>4.1059999999999999</c:v>
                </c:pt>
                <c:pt idx="197">
                  <c:v>4.1096000000000004</c:v>
                </c:pt>
                <c:pt idx="198">
                  <c:v>4.1150000000000002</c:v>
                </c:pt>
                <c:pt idx="199">
                  <c:v>4.1182999999999996</c:v>
                </c:pt>
                <c:pt idx="200">
                  <c:v>4.12</c:v>
                </c:pt>
                <c:pt idx="201">
                  <c:v>4.1238999999999999</c:v>
                </c:pt>
                <c:pt idx="202">
                  <c:v>4.1231999999999998</c:v>
                </c:pt>
                <c:pt idx="203">
                  <c:v>4.1283000000000003</c:v>
                </c:pt>
                <c:pt idx="204">
                  <c:v>4.1220999999999997</c:v>
                </c:pt>
                <c:pt idx="205">
                  <c:v>4.0625999999999998</c:v>
                </c:pt>
                <c:pt idx="206">
                  <c:v>4.0631000000000004</c:v>
                </c:pt>
                <c:pt idx="207">
                  <c:v>4.0651999999999999</c:v>
                </c:pt>
                <c:pt idx="208">
                  <c:v>4.0658000000000003</c:v>
                </c:pt>
                <c:pt idx="209">
                  <c:v>4.0658000000000003</c:v>
                </c:pt>
                <c:pt idx="210">
                  <c:v>4.0598000000000001</c:v>
                </c:pt>
                <c:pt idx="211">
                  <c:v>4.0705999999999998</c:v>
                </c:pt>
                <c:pt idx="212">
                  <c:v>4.0743999999999998</c:v>
                </c:pt>
                <c:pt idx="213">
                  <c:v>4.0804999999999998</c:v>
                </c:pt>
                <c:pt idx="214">
                  <c:v>4.0914000000000001</c:v>
                </c:pt>
                <c:pt idx="215">
                  <c:v>4.0842999999999998</c:v>
                </c:pt>
                <c:pt idx="216">
                  <c:v>4.1032000000000002</c:v>
                </c:pt>
                <c:pt idx="217">
                  <c:v>4.1101000000000001</c:v>
                </c:pt>
                <c:pt idx="218">
                  <c:v>4.1151</c:v>
                </c:pt>
                <c:pt idx="219">
                  <c:v>4.1081000000000003</c:v>
                </c:pt>
                <c:pt idx="220">
                  <c:v>4.1109</c:v>
                </c:pt>
                <c:pt idx="221">
                  <c:v>4.1191000000000004</c:v>
                </c:pt>
                <c:pt idx="222">
                  <c:v>4.1201999999999996</c:v>
                </c:pt>
                <c:pt idx="223">
                  <c:v>4.1233000000000004</c:v>
                </c:pt>
                <c:pt idx="224">
                  <c:v>4.0884999999999998</c:v>
                </c:pt>
                <c:pt idx="225">
                  <c:v>4.1007999999999996</c:v>
                </c:pt>
                <c:pt idx="226">
                  <c:v>4.1002999999999998</c:v>
                </c:pt>
                <c:pt idx="227">
                  <c:v>4.0997000000000003</c:v>
                </c:pt>
                <c:pt idx="228">
                  <c:v>4.0976999999999997</c:v>
                </c:pt>
                <c:pt idx="229">
                  <c:v>4.0960000000000001</c:v>
                </c:pt>
                <c:pt idx="230">
                  <c:v>4.0955000000000004</c:v>
                </c:pt>
                <c:pt idx="231">
                  <c:v>4.0983000000000001</c:v>
                </c:pt>
                <c:pt idx="232">
                  <c:v>4.0890000000000004</c:v>
                </c:pt>
                <c:pt idx="233">
                  <c:v>4.0951000000000004</c:v>
                </c:pt>
                <c:pt idx="234">
                  <c:v>4.0544000000000002</c:v>
                </c:pt>
                <c:pt idx="235">
                  <c:v>4.0608000000000004</c:v>
                </c:pt>
                <c:pt idx="236">
                  <c:v>4.0629</c:v>
                </c:pt>
                <c:pt idx="237">
                  <c:v>4.0519999999999996</c:v>
                </c:pt>
                <c:pt idx="238">
                  <c:v>4.0362999999999998</c:v>
                </c:pt>
                <c:pt idx="239">
                  <c:v>4.0411999999999999</c:v>
                </c:pt>
                <c:pt idx="240">
                  <c:v>4.0366999999999997</c:v>
                </c:pt>
                <c:pt idx="241">
                  <c:v>4.0236999999999998</c:v>
                </c:pt>
                <c:pt idx="242">
                  <c:v>4.0269000000000004</c:v>
                </c:pt>
                <c:pt idx="243">
                  <c:v>4.0206999999999997</c:v>
                </c:pt>
                <c:pt idx="244">
                  <c:v>3.9881000000000002</c:v>
                </c:pt>
                <c:pt idx="245">
                  <c:v>4.0079000000000002</c:v>
                </c:pt>
                <c:pt idx="246">
                  <c:v>4.0099</c:v>
                </c:pt>
                <c:pt idx="247">
                  <c:v>4.0117000000000003</c:v>
                </c:pt>
                <c:pt idx="248">
                  <c:v>4.0106000000000002</c:v>
                </c:pt>
                <c:pt idx="249">
                  <c:v>4.0133000000000001</c:v>
                </c:pt>
                <c:pt idx="250">
                  <c:v>4.0118</c:v>
                </c:pt>
                <c:pt idx="251">
                  <c:v>4.0152000000000001</c:v>
                </c:pt>
                <c:pt idx="252">
                  <c:v>4.024</c:v>
                </c:pt>
                <c:pt idx="253">
                  <c:v>4.0468000000000002</c:v>
                </c:pt>
                <c:pt idx="254">
                  <c:v>4.0461999999999998</c:v>
                </c:pt>
                <c:pt idx="255">
                  <c:v>4.0444000000000004</c:v>
                </c:pt>
                <c:pt idx="256">
                  <c:v>4.0475000000000003</c:v>
                </c:pt>
                <c:pt idx="257">
                  <c:v>4.0438999999999998</c:v>
                </c:pt>
                <c:pt idx="258">
                  <c:v>4.0434000000000001</c:v>
                </c:pt>
                <c:pt idx="259">
                  <c:v>4.0374999999999996</c:v>
                </c:pt>
                <c:pt idx="260">
                  <c:v>4.0378999999999996</c:v>
                </c:pt>
                <c:pt idx="261">
                  <c:v>4.0382999999999996</c:v>
                </c:pt>
                <c:pt idx="262">
                  <c:v>4.0419</c:v>
                </c:pt>
                <c:pt idx="263">
                  <c:v>4.0406000000000004</c:v>
                </c:pt>
                <c:pt idx="264">
                  <c:v>4.0446999999999997</c:v>
                </c:pt>
                <c:pt idx="265">
                  <c:v>4.0407000000000002</c:v>
                </c:pt>
                <c:pt idx="266">
                  <c:v>4.0347</c:v>
                </c:pt>
                <c:pt idx="267">
                  <c:v>4.0088999999999997</c:v>
                </c:pt>
                <c:pt idx="268">
                  <c:v>4.0145999999999997</c:v>
                </c:pt>
                <c:pt idx="269">
                  <c:v>4.0137</c:v>
                </c:pt>
                <c:pt idx="270">
                  <c:v>4.0157999999999996</c:v>
                </c:pt>
                <c:pt idx="271">
                  <c:v>4.0084999999999997</c:v>
                </c:pt>
                <c:pt idx="272">
                  <c:v>3.9899</c:v>
                </c:pt>
                <c:pt idx="273">
                  <c:v>3.9750999999999999</c:v>
                </c:pt>
                <c:pt idx="274">
                  <c:v>3.9815</c:v>
                </c:pt>
                <c:pt idx="275">
                  <c:v>3.984</c:v>
                </c:pt>
                <c:pt idx="276">
                  <c:v>3.9758</c:v>
                </c:pt>
                <c:pt idx="277">
                  <c:v>3.9710999999999999</c:v>
                </c:pt>
                <c:pt idx="278">
                  <c:v>3.9660000000000002</c:v>
                </c:pt>
                <c:pt idx="279">
                  <c:v>3.9554</c:v>
                </c:pt>
                <c:pt idx="280">
                  <c:v>3.9527999999999999</c:v>
                </c:pt>
                <c:pt idx="281">
                  <c:v>3.9533999999999998</c:v>
                </c:pt>
                <c:pt idx="282">
                  <c:v>3.9548999999999999</c:v>
                </c:pt>
                <c:pt idx="283">
                  <c:v>3.9605000000000001</c:v>
                </c:pt>
                <c:pt idx="284">
                  <c:v>3.9622000000000002</c:v>
                </c:pt>
                <c:pt idx="285">
                  <c:v>3.9460999999999999</c:v>
                </c:pt>
                <c:pt idx="286">
                  <c:v>3.9489000000000001</c:v>
                </c:pt>
                <c:pt idx="287">
                  <c:v>3.9361999999999999</c:v>
                </c:pt>
                <c:pt idx="288">
                  <c:v>3.9348000000000001</c:v>
                </c:pt>
                <c:pt idx="289">
                  <c:v>3.9342000000000001</c:v>
                </c:pt>
                <c:pt idx="290">
                  <c:v>3.9234</c:v>
                </c:pt>
                <c:pt idx="291">
                  <c:v>3.9333999999999998</c:v>
                </c:pt>
                <c:pt idx="292">
                  <c:v>3.9386000000000001</c:v>
                </c:pt>
                <c:pt idx="293">
                  <c:v>3.9403999999999999</c:v>
                </c:pt>
                <c:pt idx="294">
                  <c:v>3.9342999999999999</c:v>
                </c:pt>
                <c:pt idx="295">
                  <c:v>3.9445000000000001</c:v>
                </c:pt>
                <c:pt idx="296">
                  <c:v>3.9436</c:v>
                </c:pt>
                <c:pt idx="297">
                  <c:v>3.9398</c:v>
                </c:pt>
                <c:pt idx="298">
                  <c:v>3.9451000000000001</c:v>
                </c:pt>
                <c:pt idx="299">
                  <c:v>3.9315000000000002</c:v>
                </c:pt>
                <c:pt idx="300">
                  <c:v>3.9906999999999999</c:v>
                </c:pt>
                <c:pt idx="301">
                  <c:v>3.9830999999999999</c:v>
                </c:pt>
                <c:pt idx="302">
                  <c:v>3.9807999999999999</c:v>
                </c:pt>
                <c:pt idx="303">
                  <c:v>3.9805000000000001</c:v>
                </c:pt>
                <c:pt idx="304">
                  <c:v>3.9855</c:v>
                </c:pt>
                <c:pt idx="305">
                  <c:v>3.9460999999999999</c:v>
                </c:pt>
                <c:pt idx="306">
                  <c:v>3.9489000000000001</c:v>
                </c:pt>
                <c:pt idx="307">
                  <c:v>3.9361999999999999</c:v>
                </c:pt>
                <c:pt idx="308">
                  <c:v>3.9348000000000001</c:v>
                </c:pt>
                <c:pt idx="309">
                  <c:v>3.9342000000000001</c:v>
                </c:pt>
                <c:pt idx="310">
                  <c:v>3.9234</c:v>
                </c:pt>
                <c:pt idx="311">
                  <c:v>3.9333999999999998</c:v>
                </c:pt>
                <c:pt idx="312">
                  <c:v>3.9386000000000001</c:v>
                </c:pt>
                <c:pt idx="313">
                  <c:v>3.9403999999999999</c:v>
                </c:pt>
                <c:pt idx="314">
                  <c:v>3.9342999999999999</c:v>
                </c:pt>
                <c:pt idx="315">
                  <c:v>3.9445000000000001</c:v>
                </c:pt>
                <c:pt idx="316">
                  <c:v>3.9436</c:v>
                </c:pt>
                <c:pt idx="317">
                  <c:v>3.9398</c:v>
                </c:pt>
                <c:pt idx="318">
                  <c:v>3.9451000000000001</c:v>
                </c:pt>
                <c:pt idx="319">
                  <c:v>3.9315000000000002</c:v>
                </c:pt>
                <c:pt idx="320">
                  <c:v>3.9906999999999999</c:v>
                </c:pt>
                <c:pt idx="321">
                  <c:v>3.9830999999999999</c:v>
                </c:pt>
                <c:pt idx="322">
                  <c:v>3.9807999999999999</c:v>
                </c:pt>
                <c:pt idx="323">
                  <c:v>3.9805000000000001</c:v>
                </c:pt>
                <c:pt idx="324">
                  <c:v>3.9855</c:v>
                </c:pt>
                <c:pt idx="325">
                  <c:v>4.0744999999999996</c:v>
                </c:pt>
                <c:pt idx="326">
                  <c:v>4.0728</c:v>
                </c:pt>
                <c:pt idx="327">
                  <c:v>4.0701999999999998</c:v>
                </c:pt>
                <c:pt idx="328">
                  <c:v>4.0755999999999997</c:v>
                </c:pt>
                <c:pt idx="329">
                  <c:v>4.0888</c:v>
                </c:pt>
                <c:pt idx="330">
                  <c:v>4.1024000000000003</c:v>
                </c:pt>
                <c:pt idx="331">
                  <c:v>4.1069000000000004</c:v>
                </c:pt>
                <c:pt idx="332">
                  <c:v>4.0909000000000004</c:v>
                </c:pt>
                <c:pt idx="333">
                  <c:v>4.0991</c:v>
                </c:pt>
                <c:pt idx="334">
                  <c:v>4.0946999999999996</c:v>
                </c:pt>
                <c:pt idx="335">
                  <c:v>4.0663</c:v>
                </c:pt>
                <c:pt idx="336">
                  <c:v>4.0552000000000001</c:v>
                </c:pt>
                <c:pt idx="337">
                  <c:v>4.0525000000000002</c:v>
                </c:pt>
                <c:pt idx="338">
                  <c:v>4.0411999999999999</c:v>
                </c:pt>
                <c:pt idx="339">
                  <c:v>4.0536000000000003</c:v>
                </c:pt>
                <c:pt idx="340">
                  <c:v>4.0312000000000001</c:v>
                </c:pt>
                <c:pt idx="341">
                  <c:v>4.0202</c:v>
                </c:pt>
                <c:pt idx="342">
                  <c:v>4.0294999999999996</c:v>
                </c:pt>
                <c:pt idx="343">
                  <c:v>4.0193000000000003</c:v>
                </c:pt>
                <c:pt idx="344">
                  <c:v>4.1082000000000001</c:v>
                </c:pt>
                <c:pt idx="345">
                  <c:v>4.0708000000000002</c:v>
                </c:pt>
                <c:pt idx="346">
                  <c:v>4.0490000000000004</c:v>
                </c:pt>
                <c:pt idx="347">
                  <c:v>4.0408999999999997</c:v>
                </c:pt>
                <c:pt idx="348">
                  <c:v>4.0930999999999997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3-4D2F-9DC1-7B9CC8769350}"/>
            </c:ext>
          </c:extLst>
        </c:ser>
        <c:ser>
          <c:idx val="3"/>
          <c:order val="3"/>
          <c:tx>
            <c:strRef>
              <c:f>IPCA_mov!$E$2</c:f>
              <c:strCache>
                <c:ptCount val="1"/>
                <c:pt idx="0">
                  <c:v>Infl. meses 13-24 suav.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IPCA_mov!$A$3:$A$400</c:f>
              <c:numCache>
                <c:formatCode>m/d/yyyy</c:formatCode>
                <c:ptCount val="398"/>
                <c:pt idx="0">
                  <c:v>45659</c:v>
                </c:pt>
                <c:pt idx="1">
                  <c:v>45660</c:v>
                </c:pt>
                <c:pt idx="2">
                  <c:v>45663</c:v>
                </c:pt>
                <c:pt idx="3">
                  <c:v>45664</c:v>
                </c:pt>
                <c:pt idx="4">
                  <c:v>45665</c:v>
                </c:pt>
                <c:pt idx="5">
                  <c:v>45666</c:v>
                </c:pt>
                <c:pt idx="6">
                  <c:v>45667</c:v>
                </c:pt>
                <c:pt idx="7">
                  <c:v>45670</c:v>
                </c:pt>
                <c:pt idx="8">
                  <c:v>45671</c:v>
                </c:pt>
                <c:pt idx="9">
                  <c:v>45672</c:v>
                </c:pt>
                <c:pt idx="10">
                  <c:v>45673</c:v>
                </c:pt>
                <c:pt idx="11">
                  <c:v>45674</c:v>
                </c:pt>
                <c:pt idx="12">
                  <c:v>45677</c:v>
                </c:pt>
                <c:pt idx="13">
                  <c:v>45678</c:v>
                </c:pt>
                <c:pt idx="14">
                  <c:v>45679</c:v>
                </c:pt>
                <c:pt idx="15">
                  <c:v>45680</c:v>
                </c:pt>
                <c:pt idx="16">
                  <c:v>45681</c:v>
                </c:pt>
                <c:pt idx="17">
                  <c:v>45684</c:v>
                </c:pt>
                <c:pt idx="18">
                  <c:v>45685</c:v>
                </c:pt>
                <c:pt idx="19">
                  <c:v>45686</c:v>
                </c:pt>
                <c:pt idx="20">
                  <c:v>45687</c:v>
                </c:pt>
                <c:pt idx="21">
                  <c:v>45688</c:v>
                </c:pt>
                <c:pt idx="22">
                  <c:v>45691</c:v>
                </c:pt>
                <c:pt idx="23">
                  <c:v>45692</c:v>
                </c:pt>
                <c:pt idx="24">
                  <c:v>45693</c:v>
                </c:pt>
                <c:pt idx="25">
                  <c:v>45694</c:v>
                </c:pt>
                <c:pt idx="26">
                  <c:v>45695</c:v>
                </c:pt>
                <c:pt idx="27">
                  <c:v>45698</c:v>
                </c:pt>
                <c:pt idx="28">
                  <c:v>45699</c:v>
                </c:pt>
                <c:pt idx="29">
                  <c:v>45700</c:v>
                </c:pt>
                <c:pt idx="30">
                  <c:v>45701</c:v>
                </c:pt>
                <c:pt idx="31">
                  <c:v>45702</c:v>
                </c:pt>
                <c:pt idx="32">
                  <c:v>45705</c:v>
                </c:pt>
                <c:pt idx="33">
                  <c:v>45706</c:v>
                </c:pt>
                <c:pt idx="34">
                  <c:v>45707</c:v>
                </c:pt>
                <c:pt idx="35">
                  <c:v>45708</c:v>
                </c:pt>
                <c:pt idx="36">
                  <c:v>45709</c:v>
                </c:pt>
                <c:pt idx="37">
                  <c:v>45712</c:v>
                </c:pt>
                <c:pt idx="38">
                  <c:v>45713</c:v>
                </c:pt>
                <c:pt idx="39">
                  <c:v>45714</c:v>
                </c:pt>
                <c:pt idx="40">
                  <c:v>45715</c:v>
                </c:pt>
                <c:pt idx="41">
                  <c:v>45716</c:v>
                </c:pt>
                <c:pt idx="42">
                  <c:v>45721</c:v>
                </c:pt>
                <c:pt idx="43">
                  <c:v>45722</c:v>
                </c:pt>
                <c:pt idx="44">
                  <c:v>45723</c:v>
                </c:pt>
                <c:pt idx="45">
                  <c:v>45726</c:v>
                </c:pt>
                <c:pt idx="46">
                  <c:v>45727</c:v>
                </c:pt>
                <c:pt idx="47">
                  <c:v>45728</c:v>
                </c:pt>
                <c:pt idx="48">
                  <c:v>45729</c:v>
                </c:pt>
                <c:pt idx="49">
                  <c:v>45730</c:v>
                </c:pt>
                <c:pt idx="50">
                  <c:v>45733</c:v>
                </c:pt>
                <c:pt idx="51">
                  <c:v>45734</c:v>
                </c:pt>
                <c:pt idx="52">
                  <c:v>45735</c:v>
                </c:pt>
                <c:pt idx="53">
                  <c:v>45736</c:v>
                </c:pt>
                <c:pt idx="54">
                  <c:v>45737</c:v>
                </c:pt>
                <c:pt idx="55">
                  <c:v>45740</c:v>
                </c:pt>
                <c:pt idx="56">
                  <c:v>45741</c:v>
                </c:pt>
                <c:pt idx="57">
                  <c:v>45742</c:v>
                </c:pt>
                <c:pt idx="58">
                  <c:v>45743</c:v>
                </c:pt>
                <c:pt idx="59">
                  <c:v>45744</c:v>
                </c:pt>
                <c:pt idx="60">
                  <c:v>45747</c:v>
                </c:pt>
                <c:pt idx="61">
                  <c:v>45748</c:v>
                </c:pt>
                <c:pt idx="62">
                  <c:v>45749</c:v>
                </c:pt>
                <c:pt idx="63">
                  <c:v>45750</c:v>
                </c:pt>
                <c:pt idx="64">
                  <c:v>45751</c:v>
                </c:pt>
                <c:pt idx="65">
                  <c:v>45754</c:v>
                </c:pt>
                <c:pt idx="66">
                  <c:v>45755</c:v>
                </c:pt>
                <c:pt idx="67">
                  <c:v>45756</c:v>
                </c:pt>
                <c:pt idx="68">
                  <c:v>45757</c:v>
                </c:pt>
                <c:pt idx="69">
                  <c:v>45758</c:v>
                </c:pt>
                <c:pt idx="70">
                  <c:v>45761</c:v>
                </c:pt>
                <c:pt idx="71">
                  <c:v>45762</c:v>
                </c:pt>
                <c:pt idx="72">
                  <c:v>45763</c:v>
                </c:pt>
                <c:pt idx="73">
                  <c:v>45764</c:v>
                </c:pt>
                <c:pt idx="74">
                  <c:v>45769</c:v>
                </c:pt>
                <c:pt idx="75">
                  <c:v>45770</c:v>
                </c:pt>
                <c:pt idx="76">
                  <c:v>45771</c:v>
                </c:pt>
                <c:pt idx="77">
                  <c:v>45772</c:v>
                </c:pt>
                <c:pt idx="78">
                  <c:v>45775</c:v>
                </c:pt>
                <c:pt idx="79">
                  <c:v>45776</c:v>
                </c:pt>
                <c:pt idx="80">
                  <c:v>45777</c:v>
                </c:pt>
                <c:pt idx="81">
                  <c:v>45779</c:v>
                </c:pt>
                <c:pt idx="82">
                  <c:v>45782</c:v>
                </c:pt>
                <c:pt idx="83">
                  <c:v>45783</c:v>
                </c:pt>
                <c:pt idx="84">
                  <c:v>45784</c:v>
                </c:pt>
                <c:pt idx="85">
                  <c:v>45785</c:v>
                </c:pt>
                <c:pt idx="86">
                  <c:v>45786</c:v>
                </c:pt>
                <c:pt idx="87">
                  <c:v>45789</c:v>
                </c:pt>
                <c:pt idx="88">
                  <c:v>45790</c:v>
                </c:pt>
                <c:pt idx="89">
                  <c:v>45791</c:v>
                </c:pt>
                <c:pt idx="90">
                  <c:v>45792</c:v>
                </c:pt>
                <c:pt idx="91">
                  <c:v>45793</c:v>
                </c:pt>
                <c:pt idx="92">
                  <c:v>45796</c:v>
                </c:pt>
                <c:pt idx="93">
                  <c:v>45797</c:v>
                </c:pt>
                <c:pt idx="94">
                  <c:v>45798</c:v>
                </c:pt>
                <c:pt idx="95">
                  <c:v>45799</c:v>
                </c:pt>
                <c:pt idx="96">
                  <c:v>45800</c:v>
                </c:pt>
                <c:pt idx="97">
                  <c:v>45803</c:v>
                </c:pt>
                <c:pt idx="98">
                  <c:v>45804</c:v>
                </c:pt>
                <c:pt idx="99">
                  <c:v>45805</c:v>
                </c:pt>
                <c:pt idx="100">
                  <c:v>45806</c:v>
                </c:pt>
                <c:pt idx="101">
                  <c:v>45807</c:v>
                </c:pt>
                <c:pt idx="102">
                  <c:v>45810</c:v>
                </c:pt>
                <c:pt idx="103">
                  <c:v>45811</c:v>
                </c:pt>
                <c:pt idx="104">
                  <c:v>45812</c:v>
                </c:pt>
                <c:pt idx="105">
                  <c:v>45813</c:v>
                </c:pt>
                <c:pt idx="106">
                  <c:v>45814</c:v>
                </c:pt>
                <c:pt idx="107">
                  <c:v>45817</c:v>
                </c:pt>
                <c:pt idx="108">
                  <c:v>45818</c:v>
                </c:pt>
                <c:pt idx="109">
                  <c:v>45819</c:v>
                </c:pt>
                <c:pt idx="110">
                  <c:v>45820</c:v>
                </c:pt>
                <c:pt idx="111">
                  <c:v>45821</c:v>
                </c:pt>
                <c:pt idx="112">
                  <c:v>45824</c:v>
                </c:pt>
                <c:pt idx="113">
                  <c:v>45825</c:v>
                </c:pt>
                <c:pt idx="114">
                  <c:v>45826</c:v>
                </c:pt>
                <c:pt idx="115">
                  <c:v>45828</c:v>
                </c:pt>
                <c:pt idx="116">
                  <c:v>45831</c:v>
                </c:pt>
                <c:pt idx="117">
                  <c:v>45832</c:v>
                </c:pt>
                <c:pt idx="118">
                  <c:v>45833</c:v>
                </c:pt>
                <c:pt idx="119">
                  <c:v>45834</c:v>
                </c:pt>
                <c:pt idx="120">
                  <c:v>45835</c:v>
                </c:pt>
                <c:pt idx="121">
                  <c:v>45838</c:v>
                </c:pt>
                <c:pt idx="122">
                  <c:v>45839</c:v>
                </c:pt>
                <c:pt idx="123">
                  <c:v>45840</c:v>
                </c:pt>
                <c:pt idx="124">
                  <c:v>45841</c:v>
                </c:pt>
                <c:pt idx="125">
                  <c:v>45842</c:v>
                </c:pt>
                <c:pt idx="126">
                  <c:v>45845</c:v>
                </c:pt>
                <c:pt idx="127">
                  <c:v>45846</c:v>
                </c:pt>
                <c:pt idx="128">
                  <c:v>45847</c:v>
                </c:pt>
                <c:pt idx="129">
                  <c:v>45848</c:v>
                </c:pt>
                <c:pt idx="130">
                  <c:v>45849</c:v>
                </c:pt>
                <c:pt idx="131">
                  <c:v>45852</c:v>
                </c:pt>
                <c:pt idx="132">
                  <c:v>45853</c:v>
                </c:pt>
                <c:pt idx="133">
                  <c:v>45854</c:v>
                </c:pt>
                <c:pt idx="134">
                  <c:v>45855</c:v>
                </c:pt>
                <c:pt idx="135">
                  <c:v>45856</c:v>
                </c:pt>
                <c:pt idx="136">
                  <c:v>45859</c:v>
                </c:pt>
                <c:pt idx="137">
                  <c:v>45860</c:v>
                </c:pt>
                <c:pt idx="138">
                  <c:v>45861</c:v>
                </c:pt>
                <c:pt idx="139">
                  <c:v>45862</c:v>
                </c:pt>
                <c:pt idx="140">
                  <c:v>45863</c:v>
                </c:pt>
                <c:pt idx="141">
                  <c:v>45866</c:v>
                </c:pt>
                <c:pt idx="142">
                  <c:v>45867</c:v>
                </c:pt>
                <c:pt idx="143">
                  <c:v>45868</c:v>
                </c:pt>
                <c:pt idx="144">
                  <c:v>45869</c:v>
                </c:pt>
                <c:pt idx="145">
                  <c:v>45870</c:v>
                </c:pt>
                <c:pt idx="146">
                  <c:v>45873</c:v>
                </c:pt>
                <c:pt idx="147">
                  <c:v>45874</c:v>
                </c:pt>
                <c:pt idx="148">
                  <c:v>45875</c:v>
                </c:pt>
                <c:pt idx="149">
                  <c:v>45876</c:v>
                </c:pt>
                <c:pt idx="150">
                  <c:v>45877</c:v>
                </c:pt>
                <c:pt idx="151">
                  <c:v>45880</c:v>
                </c:pt>
                <c:pt idx="152">
                  <c:v>45881</c:v>
                </c:pt>
                <c:pt idx="153">
                  <c:v>45882</c:v>
                </c:pt>
                <c:pt idx="154">
                  <c:v>45883</c:v>
                </c:pt>
                <c:pt idx="155">
                  <c:v>45884</c:v>
                </c:pt>
                <c:pt idx="156">
                  <c:v>45887</c:v>
                </c:pt>
                <c:pt idx="157">
                  <c:v>45888</c:v>
                </c:pt>
                <c:pt idx="158">
                  <c:v>45889</c:v>
                </c:pt>
                <c:pt idx="159">
                  <c:v>45890</c:v>
                </c:pt>
                <c:pt idx="160">
                  <c:v>45891</c:v>
                </c:pt>
                <c:pt idx="161">
                  <c:v>45894</c:v>
                </c:pt>
                <c:pt idx="162">
                  <c:v>45895</c:v>
                </c:pt>
                <c:pt idx="163">
                  <c:v>45896</c:v>
                </c:pt>
                <c:pt idx="164">
                  <c:v>45897</c:v>
                </c:pt>
                <c:pt idx="165">
                  <c:v>45898</c:v>
                </c:pt>
                <c:pt idx="166">
                  <c:v>45901</c:v>
                </c:pt>
                <c:pt idx="167">
                  <c:v>45902</c:v>
                </c:pt>
                <c:pt idx="168">
                  <c:v>45903</c:v>
                </c:pt>
                <c:pt idx="169">
                  <c:v>45904</c:v>
                </c:pt>
                <c:pt idx="170">
                  <c:v>45905</c:v>
                </c:pt>
                <c:pt idx="171">
                  <c:v>45908</c:v>
                </c:pt>
                <c:pt idx="172">
                  <c:v>45909</c:v>
                </c:pt>
                <c:pt idx="173">
                  <c:v>45910</c:v>
                </c:pt>
                <c:pt idx="174">
                  <c:v>45911</c:v>
                </c:pt>
                <c:pt idx="175">
                  <c:v>45912</c:v>
                </c:pt>
                <c:pt idx="176">
                  <c:v>45915</c:v>
                </c:pt>
                <c:pt idx="177">
                  <c:v>45916</c:v>
                </c:pt>
                <c:pt idx="178">
                  <c:v>45917</c:v>
                </c:pt>
                <c:pt idx="179">
                  <c:v>45918</c:v>
                </c:pt>
                <c:pt idx="180">
                  <c:v>45919</c:v>
                </c:pt>
                <c:pt idx="181">
                  <c:v>45922</c:v>
                </c:pt>
                <c:pt idx="182">
                  <c:v>45923</c:v>
                </c:pt>
                <c:pt idx="183">
                  <c:v>45924</c:v>
                </c:pt>
                <c:pt idx="184">
                  <c:v>45925</c:v>
                </c:pt>
                <c:pt idx="185">
                  <c:v>45926</c:v>
                </c:pt>
                <c:pt idx="186">
                  <c:v>45929</c:v>
                </c:pt>
                <c:pt idx="187">
                  <c:v>45930</c:v>
                </c:pt>
                <c:pt idx="188">
                  <c:v>45931</c:v>
                </c:pt>
                <c:pt idx="189">
                  <c:v>45932</c:v>
                </c:pt>
                <c:pt idx="190">
                  <c:v>45933</c:v>
                </c:pt>
                <c:pt idx="191">
                  <c:v>45936</c:v>
                </c:pt>
                <c:pt idx="192">
                  <c:v>45937</c:v>
                </c:pt>
                <c:pt idx="193">
                  <c:v>45938</c:v>
                </c:pt>
                <c:pt idx="194">
                  <c:v>45939</c:v>
                </c:pt>
                <c:pt idx="195">
                  <c:v>45940</c:v>
                </c:pt>
                <c:pt idx="196">
                  <c:v>45943</c:v>
                </c:pt>
                <c:pt idx="197">
                  <c:v>45944</c:v>
                </c:pt>
                <c:pt idx="198">
                  <c:v>45945</c:v>
                </c:pt>
                <c:pt idx="199">
                  <c:v>45946</c:v>
                </c:pt>
                <c:pt idx="200">
                  <c:v>45947</c:v>
                </c:pt>
                <c:pt idx="201">
                  <c:v>45950</c:v>
                </c:pt>
                <c:pt idx="202">
                  <c:v>45951</c:v>
                </c:pt>
                <c:pt idx="203">
                  <c:v>45952</c:v>
                </c:pt>
                <c:pt idx="204">
                  <c:v>45953</c:v>
                </c:pt>
                <c:pt idx="205">
                  <c:v>45954</c:v>
                </c:pt>
                <c:pt idx="206">
                  <c:v>45957</c:v>
                </c:pt>
                <c:pt idx="207">
                  <c:v>45958</c:v>
                </c:pt>
                <c:pt idx="208">
                  <c:v>45959</c:v>
                </c:pt>
                <c:pt idx="209">
                  <c:v>45960</c:v>
                </c:pt>
                <c:pt idx="210">
                  <c:v>45961</c:v>
                </c:pt>
                <c:pt idx="211">
                  <c:v>45964</c:v>
                </c:pt>
                <c:pt idx="212">
                  <c:v>45965</c:v>
                </c:pt>
                <c:pt idx="213">
                  <c:v>45966</c:v>
                </c:pt>
                <c:pt idx="214">
                  <c:v>45967</c:v>
                </c:pt>
                <c:pt idx="215">
                  <c:v>45968</c:v>
                </c:pt>
                <c:pt idx="216">
                  <c:v>45971</c:v>
                </c:pt>
                <c:pt idx="217">
                  <c:v>45972</c:v>
                </c:pt>
                <c:pt idx="218">
                  <c:v>45973</c:v>
                </c:pt>
                <c:pt idx="219">
                  <c:v>45974</c:v>
                </c:pt>
                <c:pt idx="220">
                  <c:v>45975</c:v>
                </c:pt>
                <c:pt idx="221">
                  <c:v>45978</c:v>
                </c:pt>
                <c:pt idx="222">
                  <c:v>45979</c:v>
                </c:pt>
                <c:pt idx="223">
                  <c:v>45980</c:v>
                </c:pt>
                <c:pt idx="224">
                  <c:v>45982</c:v>
                </c:pt>
                <c:pt idx="225">
                  <c:v>45985</c:v>
                </c:pt>
                <c:pt idx="226">
                  <c:v>45986</c:v>
                </c:pt>
                <c:pt idx="227">
                  <c:v>45987</c:v>
                </c:pt>
                <c:pt idx="228">
                  <c:v>45988</c:v>
                </c:pt>
                <c:pt idx="229">
                  <c:v>45989</c:v>
                </c:pt>
                <c:pt idx="230">
                  <c:v>45992</c:v>
                </c:pt>
                <c:pt idx="231">
                  <c:v>45993</c:v>
                </c:pt>
                <c:pt idx="232">
                  <c:v>45994</c:v>
                </c:pt>
                <c:pt idx="233">
                  <c:v>45995</c:v>
                </c:pt>
                <c:pt idx="234">
                  <c:v>45996</c:v>
                </c:pt>
                <c:pt idx="235">
                  <c:v>45999</c:v>
                </c:pt>
                <c:pt idx="236">
                  <c:v>46000</c:v>
                </c:pt>
                <c:pt idx="237">
                  <c:v>46001</c:v>
                </c:pt>
                <c:pt idx="238">
                  <c:v>46002</c:v>
                </c:pt>
                <c:pt idx="239">
                  <c:v>46003</c:v>
                </c:pt>
                <c:pt idx="240">
                  <c:v>46006</c:v>
                </c:pt>
                <c:pt idx="241">
                  <c:v>46007</c:v>
                </c:pt>
                <c:pt idx="242">
                  <c:v>46008</c:v>
                </c:pt>
                <c:pt idx="243">
                  <c:v>46009</c:v>
                </c:pt>
                <c:pt idx="244">
                  <c:v>46010</c:v>
                </c:pt>
                <c:pt idx="245">
                  <c:v>46013</c:v>
                </c:pt>
                <c:pt idx="246">
                  <c:v>46014</c:v>
                </c:pt>
                <c:pt idx="247">
                  <c:v>46015</c:v>
                </c:pt>
                <c:pt idx="248">
                  <c:v>46017</c:v>
                </c:pt>
                <c:pt idx="249">
                  <c:v>46020</c:v>
                </c:pt>
                <c:pt idx="250">
                  <c:v>46021</c:v>
                </c:pt>
                <c:pt idx="251">
                  <c:v>46022</c:v>
                </c:pt>
                <c:pt idx="252">
                  <c:v>46024</c:v>
                </c:pt>
                <c:pt idx="253">
                  <c:v>46027</c:v>
                </c:pt>
                <c:pt idx="254">
                  <c:v>46028</c:v>
                </c:pt>
                <c:pt idx="255">
                  <c:v>46029</c:v>
                </c:pt>
                <c:pt idx="256">
                  <c:v>46030</c:v>
                </c:pt>
                <c:pt idx="257">
                  <c:v>46031</c:v>
                </c:pt>
                <c:pt idx="258">
                  <c:v>46034</c:v>
                </c:pt>
                <c:pt idx="259">
                  <c:v>46035</c:v>
                </c:pt>
                <c:pt idx="260">
                  <c:v>46036</c:v>
                </c:pt>
                <c:pt idx="261">
                  <c:v>46037</c:v>
                </c:pt>
                <c:pt idx="262">
                  <c:v>46038</c:v>
                </c:pt>
                <c:pt idx="263">
                  <c:v>46041</c:v>
                </c:pt>
                <c:pt idx="264">
                  <c:v>46042</c:v>
                </c:pt>
                <c:pt idx="265">
                  <c:v>46043</c:v>
                </c:pt>
                <c:pt idx="266">
                  <c:v>46044</c:v>
                </c:pt>
                <c:pt idx="267">
                  <c:v>46045</c:v>
                </c:pt>
                <c:pt idx="268">
                  <c:v>46048</c:v>
                </c:pt>
                <c:pt idx="269">
                  <c:v>46049</c:v>
                </c:pt>
                <c:pt idx="270">
                  <c:v>46050</c:v>
                </c:pt>
                <c:pt idx="271">
                  <c:v>46051</c:v>
                </c:pt>
                <c:pt idx="272">
                  <c:v>46052</c:v>
                </c:pt>
                <c:pt idx="273">
                  <c:v>46055</c:v>
                </c:pt>
                <c:pt idx="274">
                  <c:v>46056</c:v>
                </c:pt>
                <c:pt idx="275">
                  <c:v>46057</c:v>
                </c:pt>
                <c:pt idx="276">
                  <c:v>46058</c:v>
                </c:pt>
                <c:pt idx="277">
                  <c:v>46059</c:v>
                </c:pt>
                <c:pt idx="278">
                  <c:v>46062</c:v>
                </c:pt>
                <c:pt idx="279">
                  <c:v>46063</c:v>
                </c:pt>
                <c:pt idx="280">
                  <c:v>46064</c:v>
                </c:pt>
                <c:pt idx="281">
                  <c:v>46065</c:v>
                </c:pt>
                <c:pt idx="282">
                  <c:v>46066</c:v>
                </c:pt>
                <c:pt idx="283">
                  <c:v>46071</c:v>
                </c:pt>
                <c:pt idx="284">
                  <c:v>46072</c:v>
                </c:pt>
                <c:pt idx="285">
                  <c:v>46073</c:v>
                </c:pt>
                <c:pt idx="286">
                  <c:v>46076</c:v>
                </c:pt>
                <c:pt idx="287">
                  <c:v>46077</c:v>
                </c:pt>
                <c:pt idx="288">
                  <c:v>46078</c:v>
                </c:pt>
                <c:pt idx="289">
                  <c:v>46079</c:v>
                </c:pt>
                <c:pt idx="290">
                  <c:v>46080</c:v>
                </c:pt>
                <c:pt idx="291">
                  <c:v>46083</c:v>
                </c:pt>
                <c:pt idx="292">
                  <c:v>46084</c:v>
                </c:pt>
                <c:pt idx="293">
                  <c:v>46085</c:v>
                </c:pt>
                <c:pt idx="294">
                  <c:v>46086</c:v>
                </c:pt>
                <c:pt idx="295">
                  <c:v>46087</c:v>
                </c:pt>
                <c:pt idx="296">
                  <c:v>46090</c:v>
                </c:pt>
                <c:pt idx="297">
                  <c:v>46091</c:v>
                </c:pt>
                <c:pt idx="298">
                  <c:v>46092</c:v>
                </c:pt>
                <c:pt idx="299">
                  <c:v>46093</c:v>
                </c:pt>
                <c:pt idx="300">
                  <c:v>46094</c:v>
                </c:pt>
                <c:pt idx="301">
                  <c:v>46097</c:v>
                </c:pt>
                <c:pt idx="302">
                  <c:v>46098</c:v>
                </c:pt>
                <c:pt idx="303">
                  <c:v>46099</c:v>
                </c:pt>
                <c:pt idx="304">
                  <c:v>46100</c:v>
                </c:pt>
                <c:pt idx="305">
                  <c:v>46073</c:v>
                </c:pt>
                <c:pt idx="306">
                  <c:v>46076</c:v>
                </c:pt>
                <c:pt idx="307">
                  <c:v>46077</c:v>
                </c:pt>
                <c:pt idx="308">
                  <c:v>46078</c:v>
                </c:pt>
                <c:pt idx="309">
                  <c:v>46079</c:v>
                </c:pt>
                <c:pt idx="310">
                  <c:v>46080</c:v>
                </c:pt>
                <c:pt idx="311">
                  <c:v>46083</c:v>
                </c:pt>
                <c:pt idx="312">
                  <c:v>46084</c:v>
                </c:pt>
                <c:pt idx="313">
                  <c:v>46085</c:v>
                </c:pt>
                <c:pt idx="314">
                  <c:v>46086</c:v>
                </c:pt>
                <c:pt idx="315">
                  <c:v>46087</c:v>
                </c:pt>
                <c:pt idx="316">
                  <c:v>46090</c:v>
                </c:pt>
                <c:pt idx="317">
                  <c:v>46091</c:v>
                </c:pt>
                <c:pt idx="318">
                  <c:v>46092</c:v>
                </c:pt>
                <c:pt idx="319">
                  <c:v>46093</c:v>
                </c:pt>
                <c:pt idx="320">
                  <c:v>46094</c:v>
                </c:pt>
                <c:pt idx="321">
                  <c:v>46097</c:v>
                </c:pt>
                <c:pt idx="322">
                  <c:v>46098</c:v>
                </c:pt>
                <c:pt idx="323">
                  <c:v>46099</c:v>
                </c:pt>
                <c:pt idx="324">
                  <c:v>46100</c:v>
                </c:pt>
                <c:pt idx="325">
                  <c:v>46101</c:v>
                </c:pt>
                <c:pt idx="326">
                  <c:v>46104</c:v>
                </c:pt>
                <c:pt idx="327">
                  <c:v>46105</c:v>
                </c:pt>
                <c:pt idx="328">
                  <c:v>46106</c:v>
                </c:pt>
                <c:pt idx="329">
                  <c:v>46107</c:v>
                </c:pt>
                <c:pt idx="330">
                  <c:v>46108</c:v>
                </c:pt>
                <c:pt idx="331">
                  <c:v>46111</c:v>
                </c:pt>
                <c:pt idx="332">
                  <c:v>46112</c:v>
                </c:pt>
                <c:pt idx="333">
                  <c:v>46113</c:v>
                </c:pt>
                <c:pt idx="334">
                  <c:v>46114</c:v>
                </c:pt>
                <c:pt idx="335">
                  <c:v>46118</c:v>
                </c:pt>
                <c:pt idx="336">
                  <c:v>46119</c:v>
                </c:pt>
                <c:pt idx="337">
                  <c:v>46120</c:v>
                </c:pt>
                <c:pt idx="338">
                  <c:v>46121</c:v>
                </c:pt>
                <c:pt idx="339">
                  <c:v>46122</c:v>
                </c:pt>
                <c:pt idx="340">
                  <c:v>46125</c:v>
                </c:pt>
                <c:pt idx="341">
                  <c:v>46126</c:v>
                </c:pt>
                <c:pt idx="342">
                  <c:v>46127</c:v>
                </c:pt>
                <c:pt idx="343">
                  <c:v>46128</c:v>
                </c:pt>
                <c:pt idx="344">
                  <c:v>46129</c:v>
                </c:pt>
                <c:pt idx="345">
                  <c:v>46132</c:v>
                </c:pt>
                <c:pt idx="346">
                  <c:v>46134</c:v>
                </c:pt>
                <c:pt idx="347">
                  <c:v>46135</c:v>
                </c:pt>
                <c:pt idx="348">
                  <c:v>46136</c:v>
                </c:pt>
              </c:numCache>
            </c:numRef>
          </c:cat>
          <c:val>
            <c:numRef>
              <c:f>IPCA_mov!$E$3:$E$400</c:f>
              <c:numCache>
                <c:formatCode>0.0</c:formatCode>
                <c:ptCount val="398"/>
                <c:pt idx="0">
                  <c:v>4.0357000000000003</c:v>
                </c:pt>
                <c:pt idx="1">
                  <c:v>4.0364000000000004</c:v>
                </c:pt>
                <c:pt idx="2">
                  <c:v>4.0353000000000003</c:v>
                </c:pt>
                <c:pt idx="3">
                  <c:v>4.0260999999999996</c:v>
                </c:pt>
                <c:pt idx="4">
                  <c:v>4.0279999999999996</c:v>
                </c:pt>
                <c:pt idx="5">
                  <c:v>4.03</c:v>
                </c:pt>
                <c:pt idx="6">
                  <c:v>4.0995999999999997</c:v>
                </c:pt>
                <c:pt idx="7">
                  <c:v>4.1135999999999999</c:v>
                </c:pt>
                <c:pt idx="8">
                  <c:v>4.1139000000000001</c:v>
                </c:pt>
                <c:pt idx="9">
                  <c:v>4.1303999999999998</c:v>
                </c:pt>
                <c:pt idx="10">
                  <c:v>4.1144999999999996</c:v>
                </c:pt>
                <c:pt idx="11">
                  <c:v>4.1600999999999999</c:v>
                </c:pt>
                <c:pt idx="12">
                  <c:v>4.0964</c:v>
                </c:pt>
                <c:pt idx="13">
                  <c:v>4.1180000000000003</c:v>
                </c:pt>
                <c:pt idx="14">
                  <c:v>4.0956999999999999</c:v>
                </c:pt>
                <c:pt idx="15">
                  <c:v>4.0953999999999997</c:v>
                </c:pt>
                <c:pt idx="16">
                  <c:v>4.2358000000000002</c:v>
                </c:pt>
                <c:pt idx="17">
                  <c:v>4.2441000000000004</c:v>
                </c:pt>
                <c:pt idx="18">
                  <c:v>4.2301000000000002</c:v>
                </c:pt>
                <c:pt idx="19">
                  <c:v>4.2316000000000003</c:v>
                </c:pt>
                <c:pt idx="20">
                  <c:v>4.2458999999999998</c:v>
                </c:pt>
                <c:pt idx="21">
                  <c:v>4.2596999999999996</c:v>
                </c:pt>
                <c:pt idx="22">
                  <c:v>4.2561</c:v>
                </c:pt>
                <c:pt idx="23">
                  <c:v>4.2636000000000003</c:v>
                </c:pt>
                <c:pt idx="24">
                  <c:v>4.2645999999999997</c:v>
                </c:pt>
                <c:pt idx="25">
                  <c:v>4.2854000000000001</c:v>
                </c:pt>
                <c:pt idx="26">
                  <c:v>4.2765000000000004</c:v>
                </c:pt>
                <c:pt idx="27">
                  <c:v>4.2694999999999999</c:v>
                </c:pt>
                <c:pt idx="28">
                  <c:v>4.2107999999999999</c:v>
                </c:pt>
                <c:pt idx="29">
                  <c:v>4.2201000000000004</c:v>
                </c:pt>
                <c:pt idx="30">
                  <c:v>4.2211999999999996</c:v>
                </c:pt>
                <c:pt idx="31">
                  <c:v>4.2279</c:v>
                </c:pt>
                <c:pt idx="32">
                  <c:v>4.2385999999999999</c:v>
                </c:pt>
                <c:pt idx="33">
                  <c:v>4.2552000000000003</c:v>
                </c:pt>
                <c:pt idx="34">
                  <c:v>4.2404999999999999</c:v>
                </c:pt>
                <c:pt idx="35">
                  <c:v>4.2607999999999997</c:v>
                </c:pt>
                <c:pt idx="36">
                  <c:v>4.3522999999999996</c:v>
                </c:pt>
                <c:pt idx="37">
                  <c:v>4.3650000000000002</c:v>
                </c:pt>
                <c:pt idx="38">
                  <c:v>4.3417000000000003</c:v>
                </c:pt>
                <c:pt idx="39">
                  <c:v>4.3428000000000004</c:v>
                </c:pt>
                <c:pt idx="40">
                  <c:v>4.3391999999999999</c:v>
                </c:pt>
                <c:pt idx="41">
                  <c:v>4.3384999999999998</c:v>
                </c:pt>
                <c:pt idx="42">
                  <c:v>4.3456999999999999</c:v>
                </c:pt>
                <c:pt idx="43">
                  <c:v>4.3487999999999998</c:v>
                </c:pt>
                <c:pt idx="44">
                  <c:v>4.3421000000000003</c:v>
                </c:pt>
                <c:pt idx="45">
                  <c:v>4.3418999999999999</c:v>
                </c:pt>
                <c:pt idx="46">
                  <c:v>4.3276000000000003</c:v>
                </c:pt>
                <c:pt idx="47">
                  <c:v>4.3465999999999996</c:v>
                </c:pt>
                <c:pt idx="48">
                  <c:v>4.2076000000000002</c:v>
                </c:pt>
                <c:pt idx="49">
                  <c:v>4.5204000000000004</c:v>
                </c:pt>
                <c:pt idx="50">
                  <c:v>4.5213000000000001</c:v>
                </c:pt>
                <c:pt idx="51">
                  <c:v>4.4692999999999996</c:v>
                </c:pt>
                <c:pt idx="52">
                  <c:v>4.4696999999999996</c:v>
                </c:pt>
                <c:pt idx="53">
                  <c:v>4.4726999999999997</c:v>
                </c:pt>
                <c:pt idx="54">
                  <c:v>4.4668000000000001</c:v>
                </c:pt>
                <c:pt idx="55">
                  <c:v>4.4256000000000002</c:v>
                </c:pt>
                <c:pt idx="56">
                  <c:v>4.3731999999999998</c:v>
                </c:pt>
                <c:pt idx="57">
                  <c:v>4.3689999999999998</c:v>
                </c:pt>
                <c:pt idx="58">
                  <c:v>4.3821000000000003</c:v>
                </c:pt>
                <c:pt idx="59">
                  <c:v>4.4154999999999998</c:v>
                </c:pt>
                <c:pt idx="60">
                  <c:v>4.3981000000000003</c:v>
                </c:pt>
                <c:pt idx="61">
                  <c:v>4.3960999999999997</c:v>
                </c:pt>
                <c:pt idx="62">
                  <c:v>4.3941999999999997</c:v>
                </c:pt>
                <c:pt idx="63">
                  <c:v>4.3921999999999999</c:v>
                </c:pt>
                <c:pt idx="64">
                  <c:v>4.3968999999999996</c:v>
                </c:pt>
                <c:pt idx="65">
                  <c:v>4.3845000000000001</c:v>
                </c:pt>
                <c:pt idx="66">
                  <c:v>4.3780999999999999</c:v>
                </c:pt>
                <c:pt idx="67">
                  <c:v>4.3766999999999996</c:v>
                </c:pt>
                <c:pt idx="68">
                  <c:v>4.3785999999999996</c:v>
                </c:pt>
                <c:pt idx="69">
                  <c:v>4.4814999999999996</c:v>
                </c:pt>
                <c:pt idx="70">
                  <c:v>4.5073999999999996</c:v>
                </c:pt>
                <c:pt idx="71">
                  <c:v>4.5007999999999999</c:v>
                </c:pt>
                <c:pt idx="72">
                  <c:v>4.4996999999999998</c:v>
                </c:pt>
                <c:pt idx="73">
                  <c:v>4.4718</c:v>
                </c:pt>
                <c:pt idx="74">
                  <c:v>4.4634</c:v>
                </c:pt>
                <c:pt idx="75">
                  <c:v>4.4566999999999997</c:v>
                </c:pt>
                <c:pt idx="76">
                  <c:v>4.45</c:v>
                </c:pt>
                <c:pt idx="77">
                  <c:v>4.4076000000000004</c:v>
                </c:pt>
                <c:pt idx="78">
                  <c:v>4.3882000000000003</c:v>
                </c:pt>
                <c:pt idx="79">
                  <c:v>4.3837999999999999</c:v>
                </c:pt>
                <c:pt idx="80">
                  <c:v>4.3792999999999997</c:v>
                </c:pt>
                <c:pt idx="81">
                  <c:v>4.3596000000000004</c:v>
                </c:pt>
                <c:pt idx="82">
                  <c:v>4.3398000000000003</c:v>
                </c:pt>
                <c:pt idx="83">
                  <c:v>4.3384</c:v>
                </c:pt>
                <c:pt idx="84">
                  <c:v>4.3357999999999999</c:v>
                </c:pt>
                <c:pt idx="85">
                  <c:v>4.3353999999999999</c:v>
                </c:pt>
                <c:pt idx="86">
                  <c:v>4.3422999999999998</c:v>
                </c:pt>
                <c:pt idx="87">
                  <c:v>4.2340999999999998</c:v>
                </c:pt>
                <c:pt idx="88">
                  <c:v>4.2332999999999998</c:v>
                </c:pt>
                <c:pt idx="89">
                  <c:v>4.3297999999999996</c:v>
                </c:pt>
                <c:pt idx="90">
                  <c:v>4.2404999999999999</c:v>
                </c:pt>
                <c:pt idx="91">
                  <c:v>4.3430999999999997</c:v>
                </c:pt>
                <c:pt idx="92">
                  <c:v>4.2384000000000004</c:v>
                </c:pt>
                <c:pt idx="93">
                  <c:v>4.2378999999999998</c:v>
                </c:pt>
                <c:pt idx="94">
                  <c:v>4.2327000000000004</c:v>
                </c:pt>
                <c:pt idx="95">
                  <c:v>4.2304000000000004</c:v>
                </c:pt>
                <c:pt idx="96">
                  <c:v>4.3343999999999996</c:v>
                </c:pt>
                <c:pt idx="97">
                  <c:v>4.3314000000000004</c:v>
                </c:pt>
                <c:pt idx="98">
                  <c:v>4.3292000000000002</c:v>
                </c:pt>
                <c:pt idx="99">
                  <c:v>4.3262999999999998</c:v>
                </c:pt>
                <c:pt idx="100">
                  <c:v>4.3240999999999996</c:v>
                </c:pt>
                <c:pt idx="101">
                  <c:v>4.3205</c:v>
                </c:pt>
                <c:pt idx="102">
                  <c:v>4.3174999999999999</c:v>
                </c:pt>
                <c:pt idx="103">
                  <c:v>4.3173000000000004</c:v>
                </c:pt>
                <c:pt idx="104">
                  <c:v>4.3188000000000004</c:v>
                </c:pt>
                <c:pt idx="105">
                  <c:v>4.3163999999999998</c:v>
                </c:pt>
                <c:pt idx="106">
                  <c:v>4.3140999999999998</c:v>
                </c:pt>
                <c:pt idx="107">
                  <c:v>4.3124000000000002</c:v>
                </c:pt>
                <c:pt idx="108">
                  <c:v>4.1684999999999999</c:v>
                </c:pt>
                <c:pt idx="109">
                  <c:v>4.3821000000000003</c:v>
                </c:pt>
                <c:pt idx="110">
                  <c:v>4.2633999999999999</c:v>
                </c:pt>
                <c:pt idx="111">
                  <c:v>4.3872</c:v>
                </c:pt>
                <c:pt idx="112">
                  <c:v>4.3932000000000002</c:v>
                </c:pt>
                <c:pt idx="113">
                  <c:v>4.3903999999999996</c:v>
                </c:pt>
                <c:pt idx="114">
                  <c:v>4.3779000000000003</c:v>
                </c:pt>
                <c:pt idx="115">
                  <c:v>4.3517000000000001</c:v>
                </c:pt>
                <c:pt idx="116">
                  <c:v>4.3217999999999996</c:v>
                </c:pt>
                <c:pt idx="117">
                  <c:v>4.3220000000000001</c:v>
                </c:pt>
                <c:pt idx="118">
                  <c:v>4.3231000000000002</c:v>
                </c:pt>
                <c:pt idx="119">
                  <c:v>4.3284000000000002</c:v>
                </c:pt>
                <c:pt idx="120">
                  <c:v>4.319</c:v>
                </c:pt>
                <c:pt idx="121">
                  <c:v>4.2901999999999996</c:v>
                </c:pt>
                <c:pt idx="122">
                  <c:v>4.2709000000000001</c:v>
                </c:pt>
                <c:pt idx="123">
                  <c:v>4.2693000000000003</c:v>
                </c:pt>
                <c:pt idx="124">
                  <c:v>4.2511999999999999</c:v>
                </c:pt>
                <c:pt idx="125">
                  <c:v>4.2858999999999998</c:v>
                </c:pt>
                <c:pt idx="126">
                  <c:v>4.2683</c:v>
                </c:pt>
                <c:pt idx="127">
                  <c:v>4.2580999999999998</c:v>
                </c:pt>
                <c:pt idx="128">
                  <c:v>4.2595000000000001</c:v>
                </c:pt>
                <c:pt idx="129">
                  <c:v>4.2057000000000002</c:v>
                </c:pt>
                <c:pt idx="130">
                  <c:v>4.1669</c:v>
                </c:pt>
                <c:pt idx="131">
                  <c:v>4.1957000000000004</c:v>
                </c:pt>
                <c:pt idx="132">
                  <c:v>4.1962999999999999</c:v>
                </c:pt>
                <c:pt idx="133">
                  <c:v>4.1571999999999996</c:v>
                </c:pt>
                <c:pt idx="134">
                  <c:v>4.2077</c:v>
                </c:pt>
                <c:pt idx="135">
                  <c:v>4.1980000000000004</c:v>
                </c:pt>
                <c:pt idx="136">
                  <c:v>4.1947000000000001</c:v>
                </c:pt>
                <c:pt idx="137">
                  <c:v>4.1959999999999997</c:v>
                </c:pt>
                <c:pt idx="138">
                  <c:v>4.1910999999999996</c:v>
                </c:pt>
                <c:pt idx="139">
                  <c:v>4.1627999999999998</c:v>
                </c:pt>
                <c:pt idx="140">
                  <c:v>4.1928000000000001</c:v>
                </c:pt>
                <c:pt idx="141">
                  <c:v>4.1852999999999998</c:v>
                </c:pt>
                <c:pt idx="142">
                  <c:v>4.1845999999999997</c:v>
                </c:pt>
                <c:pt idx="143">
                  <c:v>4.1840000000000002</c:v>
                </c:pt>
                <c:pt idx="144">
                  <c:v>4.1848000000000001</c:v>
                </c:pt>
                <c:pt idx="145">
                  <c:v>4.2051999999999996</c:v>
                </c:pt>
                <c:pt idx="146">
                  <c:v>4.2018000000000004</c:v>
                </c:pt>
                <c:pt idx="147">
                  <c:v>4.2004999999999999</c:v>
                </c:pt>
                <c:pt idx="148">
                  <c:v>4.1768000000000001</c:v>
                </c:pt>
                <c:pt idx="149">
                  <c:v>4.1675000000000004</c:v>
                </c:pt>
                <c:pt idx="150">
                  <c:v>4.1443000000000003</c:v>
                </c:pt>
                <c:pt idx="151">
                  <c:v>4.1444999999999999</c:v>
                </c:pt>
                <c:pt idx="152">
                  <c:v>4.1704999999999997</c:v>
                </c:pt>
                <c:pt idx="153">
                  <c:v>4.1307</c:v>
                </c:pt>
                <c:pt idx="154">
                  <c:v>4.1124999999999998</c:v>
                </c:pt>
                <c:pt idx="155">
                  <c:v>4.0228999999999999</c:v>
                </c:pt>
                <c:pt idx="156">
                  <c:v>4.0358000000000001</c:v>
                </c:pt>
                <c:pt idx="157">
                  <c:v>4.0389999999999997</c:v>
                </c:pt>
                <c:pt idx="158">
                  <c:v>4.0429000000000004</c:v>
                </c:pt>
                <c:pt idx="159">
                  <c:v>4.0860000000000003</c:v>
                </c:pt>
                <c:pt idx="160">
                  <c:v>4.1528999999999998</c:v>
                </c:pt>
                <c:pt idx="161">
                  <c:v>4.1561000000000003</c:v>
                </c:pt>
                <c:pt idx="162">
                  <c:v>4.1577000000000002</c:v>
                </c:pt>
                <c:pt idx="163">
                  <c:v>4.1573000000000002</c:v>
                </c:pt>
                <c:pt idx="164">
                  <c:v>4.1578999999999997</c:v>
                </c:pt>
                <c:pt idx="165">
                  <c:v>4.1585999999999999</c:v>
                </c:pt>
                <c:pt idx="166">
                  <c:v>4.1605999999999996</c:v>
                </c:pt>
                <c:pt idx="167">
                  <c:v>4.1612999999999998</c:v>
                </c:pt>
                <c:pt idx="168">
                  <c:v>4.1519000000000004</c:v>
                </c:pt>
                <c:pt idx="169">
                  <c:v>4.1528999999999998</c:v>
                </c:pt>
                <c:pt idx="170">
                  <c:v>4.1361999999999997</c:v>
                </c:pt>
                <c:pt idx="171">
                  <c:v>4.1199000000000003</c:v>
                </c:pt>
                <c:pt idx="172">
                  <c:v>4.1180000000000003</c:v>
                </c:pt>
                <c:pt idx="173">
                  <c:v>3.7511000000000001</c:v>
                </c:pt>
                <c:pt idx="174">
                  <c:v>4.0332999999999997</c:v>
                </c:pt>
                <c:pt idx="175">
                  <c:v>4.1539999999999999</c:v>
                </c:pt>
                <c:pt idx="176">
                  <c:v>4.1506999999999996</c:v>
                </c:pt>
                <c:pt idx="177">
                  <c:v>4.1504000000000003</c:v>
                </c:pt>
                <c:pt idx="178">
                  <c:v>4.1412000000000004</c:v>
                </c:pt>
                <c:pt idx="179">
                  <c:v>4.1268000000000002</c:v>
                </c:pt>
                <c:pt idx="180">
                  <c:v>4.0731999999999999</c:v>
                </c:pt>
                <c:pt idx="181">
                  <c:v>4.0452000000000004</c:v>
                </c:pt>
                <c:pt idx="182">
                  <c:v>4.0629</c:v>
                </c:pt>
                <c:pt idx="183">
                  <c:v>4.0556000000000001</c:v>
                </c:pt>
                <c:pt idx="184">
                  <c:v>4.0335999999999999</c:v>
                </c:pt>
                <c:pt idx="185">
                  <c:v>4.0545</c:v>
                </c:pt>
                <c:pt idx="186">
                  <c:v>4.0529000000000002</c:v>
                </c:pt>
                <c:pt idx="187">
                  <c:v>4.0613000000000001</c:v>
                </c:pt>
                <c:pt idx="188">
                  <c:v>4.0594999999999999</c:v>
                </c:pt>
                <c:pt idx="189">
                  <c:v>4.0572999999999997</c:v>
                </c:pt>
                <c:pt idx="190">
                  <c:v>4.0503999999999998</c:v>
                </c:pt>
                <c:pt idx="191">
                  <c:v>4.0438000000000001</c:v>
                </c:pt>
                <c:pt idx="192">
                  <c:v>4.0449999999999999</c:v>
                </c:pt>
                <c:pt idx="193">
                  <c:v>4.0430000000000001</c:v>
                </c:pt>
                <c:pt idx="194">
                  <c:v>3.6796000000000002</c:v>
                </c:pt>
                <c:pt idx="195">
                  <c:v>3.8929</c:v>
                </c:pt>
                <c:pt idx="196">
                  <c:v>3.9287000000000001</c:v>
                </c:pt>
                <c:pt idx="197">
                  <c:v>3.9466999999999999</c:v>
                </c:pt>
                <c:pt idx="198">
                  <c:v>3.9468000000000001</c:v>
                </c:pt>
                <c:pt idx="199">
                  <c:v>3.9476</c:v>
                </c:pt>
                <c:pt idx="200">
                  <c:v>3.9609999999999999</c:v>
                </c:pt>
                <c:pt idx="201">
                  <c:v>3.9582000000000002</c:v>
                </c:pt>
                <c:pt idx="202">
                  <c:v>3.9489999999999998</c:v>
                </c:pt>
                <c:pt idx="203">
                  <c:v>3.9447000000000001</c:v>
                </c:pt>
                <c:pt idx="204">
                  <c:v>3.9380999999999999</c:v>
                </c:pt>
                <c:pt idx="205">
                  <c:v>3.9356</c:v>
                </c:pt>
                <c:pt idx="206">
                  <c:v>3.9308000000000001</c:v>
                </c:pt>
                <c:pt idx="207">
                  <c:v>3.9205999999999999</c:v>
                </c:pt>
                <c:pt idx="208">
                  <c:v>3.9205000000000001</c:v>
                </c:pt>
                <c:pt idx="209">
                  <c:v>3.9203999999999999</c:v>
                </c:pt>
                <c:pt idx="210">
                  <c:v>3.8921999999999999</c:v>
                </c:pt>
                <c:pt idx="211">
                  <c:v>3.8807999999999998</c:v>
                </c:pt>
                <c:pt idx="212">
                  <c:v>3.8769999999999998</c:v>
                </c:pt>
                <c:pt idx="213">
                  <c:v>3.8761000000000001</c:v>
                </c:pt>
                <c:pt idx="214">
                  <c:v>3.8757999999999999</c:v>
                </c:pt>
                <c:pt idx="215">
                  <c:v>3.8826000000000001</c:v>
                </c:pt>
                <c:pt idx="216">
                  <c:v>3.8767</c:v>
                </c:pt>
                <c:pt idx="217">
                  <c:v>3.8016000000000001</c:v>
                </c:pt>
                <c:pt idx="218">
                  <c:v>3.6966000000000001</c:v>
                </c:pt>
                <c:pt idx="219">
                  <c:v>3.8146</c:v>
                </c:pt>
                <c:pt idx="220">
                  <c:v>3.6983000000000001</c:v>
                </c:pt>
                <c:pt idx="221">
                  <c:v>3.7130999999999998</c:v>
                </c:pt>
                <c:pt idx="222">
                  <c:v>3.7147000000000001</c:v>
                </c:pt>
                <c:pt idx="223">
                  <c:v>3.7178</c:v>
                </c:pt>
                <c:pt idx="224">
                  <c:v>3.7963</c:v>
                </c:pt>
                <c:pt idx="225">
                  <c:v>3.8157000000000001</c:v>
                </c:pt>
                <c:pt idx="226">
                  <c:v>3.8247</c:v>
                </c:pt>
                <c:pt idx="227">
                  <c:v>3.8262999999999998</c:v>
                </c:pt>
                <c:pt idx="228">
                  <c:v>3.827</c:v>
                </c:pt>
                <c:pt idx="229">
                  <c:v>3.8370000000000002</c:v>
                </c:pt>
                <c:pt idx="230">
                  <c:v>3.8142999999999998</c:v>
                </c:pt>
                <c:pt idx="231">
                  <c:v>3.8348</c:v>
                </c:pt>
                <c:pt idx="232">
                  <c:v>3.8332999999999999</c:v>
                </c:pt>
                <c:pt idx="233">
                  <c:v>3.8302</c:v>
                </c:pt>
                <c:pt idx="234">
                  <c:v>3.8163</c:v>
                </c:pt>
                <c:pt idx="235">
                  <c:v>3.8186</c:v>
                </c:pt>
                <c:pt idx="236">
                  <c:v>3.8237999999999999</c:v>
                </c:pt>
                <c:pt idx="237">
                  <c:v>3.8250000000000002</c:v>
                </c:pt>
                <c:pt idx="238">
                  <c:v>3.8252999999999999</c:v>
                </c:pt>
                <c:pt idx="239">
                  <c:v>3.8355000000000001</c:v>
                </c:pt>
                <c:pt idx="240">
                  <c:v>3.8336999999999999</c:v>
                </c:pt>
                <c:pt idx="241">
                  <c:v>3.8332000000000002</c:v>
                </c:pt>
                <c:pt idx="242">
                  <c:v>3.8336000000000001</c:v>
                </c:pt>
                <c:pt idx="243">
                  <c:v>3.8246000000000002</c:v>
                </c:pt>
                <c:pt idx="244">
                  <c:v>3.8273999999999999</c:v>
                </c:pt>
                <c:pt idx="245">
                  <c:v>3.8113999999999999</c:v>
                </c:pt>
                <c:pt idx="246">
                  <c:v>3.8104</c:v>
                </c:pt>
                <c:pt idx="247">
                  <c:v>3.8159999999999998</c:v>
                </c:pt>
                <c:pt idx="248">
                  <c:v>3.8144999999999998</c:v>
                </c:pt>
                <c:pt idx="249">
                  <c:v>3.8111000000000002</c:v>
                </c:pt>
                <c:pt idx="250">
                  <c:v>3.81</c:v>
                </c:pt>
                <c:pt idx="251">
                  <c:v>3.8054999999999999</c:v>
                </c:pt>
                <c:pt idx="252">
                  <c:v>3.8005</c:v>
                </c:pt>
                <c:pt idx="253">
                  <c:v>3.8041</c:v>
                </c:pt>
                <c:pt idx="254">
                  <c:v>3.8033999999999999</c:v>
                </c:pt>
                <c:pt idx="255">
                  <c:v>3.8012999999999999</c:v>
                </c:pt>
                <c:pt idx="256">
                  <c:v>3.8</c:v>
                </c:pt>
                <c:pt idx="257">
                  <c:v>3.8039999999999998</c:v>
                </c:pt>
                <c:pt idx="258">
                  <c:v>3.8066</c:v>
                </c:pt>
                <c:pt idx="259">
                  <c:v>3.8026</c:v>
                </c:pt>
                <c:pt idx="260">
                  <c:v>3.8089</c:v>
                </c:pt>
                <c:pt idx="261">
                  <c:v>3.7953000000000001</c:v>
                </c:pt>
                <c:pt idx="262">
                  <c:v>3.7869999999999999</c:v>
                </c:pt>
                <c:pt idx="263">
                  <c:v>3.7732000000000001</c:v>
                </c:pt>
                <c:pt idx="264">
                  <c:v>3.7806000000000002</c:v>
                </c:pt>
                <c:pt idx="265">
                  <c:v>3.7858000000000001</c:v>
                </c:pt>
                <c:pt idx="266">
                  <c:v>3.7835000000000001</c:v>
                </c:pt>
                <c:pt idx="267">
                  <c:v>3.8079999999999998</c:v>
                </c:pt>
                <c:pt idx="268">
                  <c:v>3.8033000000000001</c:v>
                </c:pt>
                <c:pt idx="269">
                  <c:v>3.8068</c:v>
                </c:pt>
                <c:pt idx="270">
                  <c:v>3.8050000000000002</c:v>
                </c:pt>
                <c:pt idx="271">
                  <c:v>3.8043</c:v>
                </c:pt>
                <c:pt idx="272">
                  <c:v>3.7928999999999999</c:v>
                </c:pt>
                <c:pt idx="273">
                  <c:v>3.7896000000000001</c:v>
                </c:pt>
                <c:pt idx="274">
                  <c:v>3.7869000000000002</c:v>
                </c:pt>
                <c:pt idx="275">
                  <c:v>3.7875999999999999</c:v>
                </c:pt>
                <c:pt idx="276">
                  <c:v>3.7866</c:v>
                </c:pt>
                <c:pt idx="277">
                  <c:v>3.7902</c:v>
                </c:pt>
                <c:pt idx="278">
                  <c:v>3.7896999999999998</c:v>
                </c:pt>
                <c:pt idx="279">
                  <c:v>3.6372</c:v>
                </c:pt>
                <c:pt idx="280">
                  <c:v>3.6377000000000002</c:v>
                </c:pt>
                <c:pt idx="281">
                  <c:v>3.7248999999999999</c:v>
                </c:pt>
                <c:pt idx="282">
                  <c:v>3.7746</c:v>
                </c:pt>
                <c:pt idx="283">
                  <c:v>3.7791999999999999</c:v>
                </c:pt>
                <c:pt idx="284">
                  <c:v>3.7801</c:v>
                </c:pt>
                <c:pt idx="285">
                  <c:v>3.7915000000000001</c:v>
                </c:pt>
                <c:pt idx="286">
                  <c:v>3.7894999999999999</c:v>
                </c:pt>
                <c:pt idx="287">
                  <c:v>3.7873000000000001</c:v>
                </c:pt>
                <c:pt idx="288">
                  <c:v>3.7867000000000002</c:v>
                </c:pt>
                <c:pt idx="289">
                  <c:v>3.7858999999999998</c:v>
                </c:pt>
                <c:pt idx="290">
                  <c:v>3.7669000000000001</c:v>
                </c:pt>
                <c:pt idx="291">
                  <c:v>3.7765</c:v>
                </c:pt>
                <c:pt idx="292">
                  <c:v>3.778</c:v>
                </c:pt>
                <c:pt idx="293">
                  <c:v>3.7795000000000001</c:v>
                </c:pt>
                <c:pt idx="294">
                  <c:v>3.7808999999999999</c:v>
                </c:pt>
                <c:pt idx="295">
                  <c:v>3.7978000000000001</c:v>
                </c:pt>
                <c:pt idx="296">
                  <c:v>3.7930000000000001</c:v>
                </c:pt>
                <c:pt idx="297">
                  <c:v>3.7867999999999999</c:v>
                </c:pt>
                <c:pt idx="298">
                  <c:v>3.7829999999999999</c:v>
                </c:pt>
                <c:pt idx="299">
                  <c:v>3.6957</c:v>
                </c:pt>
                <c:pt idx="300">
                  <c:v>3.7835000000000001</c:v>
                </c:pt>
                <c:pt idx="301">
                  <c:v>3.7824</c:v>
                </c:pt>
                <c:pt idx="302">
                  <c:v>3.7835000000000001</c:v>
                </c:pt>
                <c:pt idx="303">
                  <c:v>3.7835000000000001</c:v>
                </c:pt>
                <c:pt idx="304">
                  <c:v>3.7805</c:v>
                </c:pt>
                <c:pt idx="305">
                  <c:v>3.7915000000000001</c:v>
                </c:pt>
                <c:pt idx="306">
                  <c:v>3.7894999999999999</c:v>
                </c:pt>
                <c:pt idx="307">
                  <c:v>3.7873000000000001</c:v>
                </c:pt>
                <c:pt idx="308">
                  <c:v>3.7867000000000002</c:v>
                </c:pt>
                <c:pt idx="309">
                  <c:v>3.7858999999999998</c:v>
                </c:pt>
                <c:pt idx="310">
                  <c:v>3.7669000000000001</c:v>
                </c:pt>
                <c:pt idx="311">
                  <c:v>3.7765</c:v>
                </c:pt>
                <c:pt idx="312">
                  <c:v>3.778</c:v>
                </c:pt>
                <c:pt idx="313">
                  <c:v>3.7795000000000001</c:v>
                </c:pt>
                <c:pt idx="314">
                  <c:v>3.7808999999999999</c:v>
                </c:pt>
                <c:pt idx="315">
                  <c:v>3.7978000000000001</c:v>
                </c:pt>
                <c:pt idx="316">
                  <c:v>3.7930000000000001</c:v>
                </c:pt>
                <c:pt idx="317">
                  <c:v>3.7867999999999999</c:v>
                </c:pt>
                <c:pt idx="318">
                  <c:v>3.7829999999999999</c:v>
                </c:pt>
                <c:pt idx="319">
                  <c:v>3.6957</c:v>
                </c:pt>
                <c:pt idx="320">
                  <c:v>3.7835000000000001</c:v>
                </c:pt>
                <c:pt idx="321">
                  <c:v>3.7824</c:v>
                </c:pt>
                <c:pt idx="322">
                  <c:v>3.7835000000000001</c:v>
                </c:pt>
                <c:pt idx="323">
                  <c:v>3.7835000000000001</c:v>
                </c:pt>
                <c:pt idx="324">
                  <c:v>3.7805</c:v>
                </c:pt>
                <c:pt idx="325">
                  <c:v>3.8140000000000001</c:v>
                </c:pt>
                <c:pt idx="326">
                  <c:v>3.7961</c:v>
                </c:pt>
                <c:pt idx="327">
                  <c:v>3.8016000000000001</c:v>
                </c:pt>
                <c:pt idx="328">
                  <c:v>3.8151999999999999</c:v>
                </c:pt>
                <c:pt idx="329">
                  <c:v>3.8081</c:v>
                </c:pt>
                <c:pt idx="330">
                  <c:v>3.8056999999999999</c:v>
                </c:pt>
                <c:pt idx="331">
                  <c:v>3.8067000000000002</c:v>
                </c:pt>
                <c:pt idx="332">
                  <c:v>3.8109999999999999</c:v>
                </c:pt>
                <c:pt idx="333">
                  <c:v>3.8102999999999998</c:v>
                </c:pt>
                <c:pt idx="334">
                  <c:v>3.8096000000000001</c:v>
                </c:pt>
                <c:pt idx="335">
                  <c:v>3.8067000000000002</c:v>
                </c:pt>
                <c:pt idx="336">
                  <c:v>3.8045</c:v>
                </c:pt>
                <c:pt idx="337">
                  <c:v>3.8037999999999998</c:v>
                </c:pt>
                <c:pt idx="338">
                  <c:v>3.8031000000000001</c:v>
                </c:pt>
                <c:pt idx="339">
                  <c:v>3.7515000000000001</c:v>
                </c:pt>
                <c:pt idx="340">
                  <c:v>3.7528999999999999</c:v>
                </c:pt>
                <c:pt idx="341">
                  <c:v>3.7896999999999998</c:v>
                </c:pt>
                <c:pt idx="342">
                  <c:v>3.7888999999999999</c:v>
                </c:pt>
                <c:pt idx="343">
                  <c:v>3.7881</c:v>
                </c:pt>
                <c:pt idx="344">
                  <c:v>3.8687</c:v>
                </c:pt>
                <c:pt idx="345">
                  <c:v>3.8653</c:v>
                </c:pt>
                <c:pt idx="346">
                  <c:v>3.8666</c:v>
                </c:pt>
                <c:pt idx="347">
                  <c:v>3.8702000000000001</c:v>
                </c:pt>
                <c:pt idx="348">
                  <c:v>3.9331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C3-4D2F-9DC1-7B9CC8769350}"/>
            </c:ext>
          </c:extLst>
        </c:ser>
        <c:ser>
          <c:idx val="4"/>
          <c:order val="4"/>
          <c:tx>
            <c:strRef>
              <c:f>IPCA_mov!$F$2</c:f>
              <c:strCache>
                <c:ptCount val="1"/>
                <c:pt idx="0">
                  <c:v>Copom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6AEA2A"/>
              </a:solidFill>
              <a:ln w="9525">
                <a:noFill/>
              </a:ln>
              <a:effectLst/>
            </c:spPr>
          </c:marker>
          <c:cat>
            <c:numRef>
              <c:f>IPCA_mov!$A$3:$A$400</c:f>
              <c:numCache>
                <c:formatCode>m/d/yyyy</c:formatCode>
                <c:ptCount val="398"/>
                <c:pt idx="0">
                  <c:v>45659</c:v>
                </c:pt>
                <c:pt idx="1">
                  <c:v>45660</c:v>
                </c:pt>
                <c:pt idx="2">
                  <c:v>45663</c:v>
                </c:pt>
                <c:pt idx="3">
                  <c:v>45664</c:v>
                </c:pt>
                <c:pt idx="4">
                  <c:v>45665</c:v>
                </c:pt>
                <c:pt idx="5">
                  <c:v>45666</c:v>
                </c:pt>
                <c:pt idx="6">
                  <c:v>45667</c:v>
                </c:pt>
                <c:pt idx="7">
                  <c:v>45670</c:v>
                </c:pt>
                <c:pt idx="8">
                  <c:v>45671</c:v>
                </c:pt>
                <c:pt idx="9">
                  <c:v>45672</c:v>
                </c:pt>
                <c:pt idx="10">
                  <c:v>45673</c:v>
                </c:pt>
                <c:pt idx="11">
                  <c:v>45674</c:v>
                </c:pt>
                <c:pt idx="12">
                  <c:v>45677</c:v>
                </c:pt>
                <c:pt idx="13">
                  <c:v>45678</c:v>
                </c:pt>
                <c:pt idx="14">
                  <c:v>45679</c:v>
                </c:pt>
                <c:pt idx="15">
                  <c:v>45680</c:v>
                </c:pt>
                <c:pt idx="16">
                  <c:v>45681</c:v>
                </c:pt>
                <c:pt idx="17">
                  <c:v>45684</c:v>
                </c:pt>
                <c:pt idx="18">
                  <c:v>45685</c:v>
                </c:pt>
                <c:pt idx="19">
                  <c:v>45686</c:v>
                </c:pt>
                <c:pt idx="20">
                  <c:v>45687</c:v>
                </c:pt>
                <c:pt idx="21">
                  <c:v>45688</c:v>
                </c:pt>
                <c:pt idx="22">
                  <c:v>45691</c:v>
                </c:pt>
                <c:pt idx="23">
                  <c:v>45692</c:v>
                </c:pt>
                <c:pt idx="24">
                  <c:v>45693</c:v>
                </c:pt>
                <c:pt idx="25">
                  <c:v>45694</c:v>
                </c:pt>
                <c:pt idx="26">
                  <c:v>45695</c:v>
                </c:pt>
                <c:pt idx="27">
                  <c:v>45698</c:v>
                </c:pt>
                <c:pt idx="28">
                  <c:v>45699</c:v>
                </c:pt>
                <c:pt idx="29">
                  <c:v>45700</c:v>
                </c:pt>
                <c:pt idx="30">
                  <c:v>45701</c:v>
                </c:pt>
                <c:pt idx="31">
                  <c:v>45702</c:v>
                </c:pt>
                <c:pt idx="32">
                  <c:v>45705</c:v>
                </c:pt>
                <c:pt idx="33">
                  <c:v>45706</c:v>
                </c:pt>
                <c:pt idx="34">
                  <c:v>45707</c:v>
                </c:pt>
                <c:pt idx="35">
                  <c:v>45708</c:v>
                </c:pt>
                <c:pt idx="36">
                  <c:v>45709</c:v>
                </c:pt>
                <c:pt idx="37">
                  <c:v>45712</c:v>
                </c:pt>
                <c:pt idx="38">
                  <c:v>45713</c:v>
                </c:pt>
                <c:pt idx="39">
                  <c:v>45714</c:v>
                </c:pt>
                <c:pt idx="40">
                  <c:v>45715</c:v>
                </c:pt>
                <c:pt idx="41">
                  <c:v>45716</c:v>
                </c:pt>
                <c:pt idx="42">
                  <c:v>45721</c:v>
                </c:pt>
                <c:pt idx="43">
                  <c:v>45722</c:v>
                </c:pt>
                <c:pt idx="44">
                  <c:v>45723</c:v>
                </c:pt>
                <c:pt idx="45">
                  <c:v>45726</c:v>
                </c:pt>
                <c:pt idx="46">
                  <c:v>45727</c:v>
                </c:pt>
                <c:pt idx="47">
                  <c:v>45728</c:v>
                </c:pt>
                <c:pt idx="48">
                  <c:v>45729</c:v>
                </c:pt>
                <c:pt idx="49">
                  <c:v>45730</c:v>
                </c:pt>
                <c:pt idx="50">
                  <c:v>45733</c:v>
                </c:pt>
                <c:pt idx="51">
                  <c:v>45734</c:v>
                </c:pt>
                <c:pt idx="52">
                  <c:v>45735</c:v>
                </c:pt>
                <c:pt idx="53">
                  <c:v>45736</c:v>
                </c:pt>
                <c:pt idx="54">
                  <c:v>45737</c:v>
                </c:pt>
                <c:pt idx="55">
                  <c:v>45740</c:v>
                </c:pt>
                <c:pt idx="56">
                  <c:v>45741</c:v>
                </c:pt>
                <c:pt idx="57">
                  <c:v>45742</c:v>
                </c:pt>
                <c:pt idx="58">
                  <c:v>45743</c:v>
                </c:pt>
                <c:pt idx="59">
                  <c:v>45744</c:v>
                </c:pt>
                <c:pt idx="60">
                  <c:v>45747</c:v>
                </c:pt>
                <c:pt idx="61">
                  <c:v>45748</c:v>
                </c:pt>
                <c:pt idx="62">
                  <c:v>45749</c:v>
                </c:pt>
                <c:pt idx="63">
                  <c:v>45750</c:v>
                </c:pt>
                <c:pt idx="64">
                  <c:v>45751</c:v>
                </c:pt>
                <c:pt idx="65">
                  <c:v>45754</c:v>
                </c:pt>
                <c:pt idx="66">
                  <c:v>45755</c:v>
                </c:pt>
                <c:pt idx="67">
                  <c:v>45756</c:v>
                </c:pt>
                <c:pt idx="68">
                  <c:v>45757</c:v>
                </c:pt>
                <c:pt idx="69">
                  <c:v>45758</c:v>
                </c:pt>
                <c:pt idx="70">
                  <c:v>45761</c:v>
                </c:pt>
                <c:pt idx="71">
                  <c:v>45762</c:v>
                </c:pt>
                <c:pt idx="72">
                  <c:v>45763</c:v>
                </c:pt>
                <c:pt idx="73">
                  <c:v>45764</c:v>
                </c:pt>
                <c:pt idx="74">
                  <c:v>45769</c:v>
                </c:pt>
                <c:pt idx="75">
                  <c:v>45770</c:v>
                </c:pt>
                <c:pt idx="76">
                  <c:v>45771</c:v>
                </c:pt>
                <c:pt idx="77">
                  <c:v>45772</c:v>
                </c:pt>
                <c:pt idx="78">
                  <c:v>45775</c:v>
                </c:pt>
                <c:pt idx="79">
                  <c:v>45776</c:v>
                </c:pt>
                <c:pt idx="80">
                  <c:v>45777</c:v>
                </c:pt>
                <c:pt idx="81">
                  <c:v>45779</c:v>
                </c:pt>
                <c:pt idx="82">
                  <c:v>45782</c:v>
                </c:pt>
                <c:pt idx="83">
                  <c:v>45783</c:v>
                </c:pt>
                <c:pt idx="84">
                  <c:v>45784</c:v>
                </c:pt>
                <c:pt idx="85">
                  <c:v>45785</c:v>
                </c:pt>
                <c:pt idx="86">
                  <c:v>45786</c:v>
                </c:pt>
                <c:pt idx="87">
                  <c:v>45789</c:v>
                </c:pt>
                <c:pt idx="88">
                  <c:v>45790</c:v>
                </c:pt>
                <c:pt idx="89">
                  <c:v>45791</c:v>
                </c:pt>
                <c:pt idx="90">
                  <c:v>45792</c:v>
                </c:pt>
                <c:pt idx="91">
                  <c:v>45793</c:v>
                </c:pt>
                <c:pt idx="92">
                  <c:v>45796</c:v>
                </c:pt>
                <c:pt idx="93">
                  <c:v>45797</c:v>
                </c:pt>
                <c:pt idx="94">
                  <c:v>45798</c:v>
                </c:pt>
                <c:pt idx="95">
                  <c:v>45799</c:v>
                </c:pt>
                <c:pt idx="96">
                  <c:v>45800</c:v>
                </c:pt>
                <c:pt idx="97">
                  <c:v>45803</c:v>
                </c:pt>
                <c:pt idx="98">
                  <c:v>45804</c:v>
                </c:pt>
                <c:pt idx="99">
                  <c:v>45805</c:v>
                </c:pt>
                <c:pt idx="100">
                  <c:v>45806</c:v>
                </c:pt>
                <c:pt idx="101">
                  <c:v>45807</c:v>
                </c:pt>
                <c:pt idx="102">
                  <c:v>45810</c:v>
                </c:pt>
                <c:pt idx="103">
                  <c:v>45811</c:v>
                </c:pt>
                <c:pt idx="104">
                  <c:v>45812</c:v>
                </c:pt>
                <c:pt idx="105">
                  <c:v>45813</c:v>
                </c:pt>
                <c:pt idx="106">
                  <c:v>45814</c:v>
                </c:pt>
                <c:pt idx="107">
                  <c:v>45817</c:v>
                </c:pt>
                <c:pt idx="108">
                  <c:v>45818</c:v>
                </c:pt>
                <c:pt idx="109">
                  <c:v>45819</c:v>
                </c:pt>
                <c:pt idx="110">
                  <c:v>45820</c:v>
                </c:pt>
                <c:pt idx="111">
                  <c:v>45821</c:v>
                </c:pt>
                <c:pt idx="112">
                  <c:v>45824</c:v>
                </c:pt>
                <c:pt idx="113">
                  <c:v>45825</c:v>
                </c:pt>
                <c:pt idx="114">
                  <c:v>45826</c:v>
                </c:pt>
                <c:pt idx="115">
                  <c:v>45828</c:v>
                </c:pt>
                <c:pt idx="116">
                  <c:v>45831</c:v>
                </c:pt>
                <c:pt idx="117">
                  <c:v>45832</c:v>
                </c:pt>
                <c:pt idx="118">
                  <c:v>45833</c:v>
                </c:pt>
                <c:pt idx="119">
                  <c:v>45834</c:v>
                </c:pt>
                <c:pt idx="120">
                  <c:v>45835</c:v>
                </c:pt>
                <c:pt idx="121">
                  <c:v>45838</c:v>
                </c:pt>
                <c:pt idx="122">
                  <c:v>45839</c:v>
                </c:pt>
                <c:pt idx="123">
                  <c:v>45840</c:v>
                </c:pt>
                <c:pt idx="124">
                  <c:v>45841</c:v>
                </c:pt>
                <c:pt idx="125">
                  <c:v>45842</c:v>
                </c:pt>
                <c:pt idx="126">
                  <c:v>45845</c:v>
                </c:pt>
                <c:pt idx="127">
                  <c:v>45846</c:v>
                </c:pt>
                <c:pt idx="128">
                  <c:v>45847</c:v>
                </c:pt>
                <c:pt idx="129">
                  <c:v>45848</c:v>
                </c:pt>
                <c:pt idx="130">
                  <c:v>45849</c:v>
                </c:pt>
                <c:pt idx="131">
                  <c:v>45852</c:v>
                </c:pt>
                <c:pt idx="132">
                  <c:v>45853</c:v>
                </c:pt>
                <c:pt idx="133">
                  <c:v>45854</c:v>
                </c:pt>
                <c:pt idx="134">
                  <c:v>45855</c:v>
                </c:pt>
                <c:pt idx="135">
                  <c:v>45856</c:v>
                </c:pt>
                <c:pt idx="136">
                  <c:v>45859</c:v>
                </c:pt>
                <c:pt idx="137">
                  <c:v>45860</c:v>
                </c:pt>
                <c:pt idx="138">
                  <c:v>45861</c:v>
                </c:pt>
                <c:pt idx="139">
                  <c:v>45862</c:v>
                </c:pt>
                <c:pt idx="140">
                  <c:v>45863</c:v>
                </c:pt>
                <c:pt idx="141">
                  <c:v>45866</c:v>
                </c:pt>
                <c:pt idx="142">
                  <c:v>45867</c:v>
                </c:pt>
                <c:pt idx="143">
                  <c:v>45868</c:v>
                </c:pt>
                <c:pt idx="144">
                  <c:v>45869</c:v>
                </c:pt>
                <c:pt idx="145">
                  <c:v>45870</c:v>
                </c:pt>
                <c:pt idx="146">
                  <c:v>45873</c:v>
                </c:pt>
                <c:pt idx="147">
                  <c:v>45874</c:v>
                </c:pt>
                <c:pt idx="148">
                  <c:v>45875</c:v>
                </c:pt>
                <c:pt idx="149">
                  <c:v>45876</c:v>
                </c:pt>
                <c:pt idx="150">
                  <c:v>45877</c:v>
                </c:pt>
                <c:pt idx="151">
                  <c:v>45880</c:v>
                </c:pt>
                <c:pt idx="152">
                  <c:v>45881</c:v>
                </c:pt>
                <c:pt idx="153">
                  <c:v>45882</c:v>
                </c:pt>
                <c:pt idx="154">
                  <c:v>45883</c:v>
                </c:pt>
                <c:pt idx="155">
                  <c:v>45884</c:v>
                </c:pt>
                <c:pt idx="156">
                  <c:v>45887</c:v>
                </c:pt>
                <c:pt idx="157">
                  <c:v>45888</c:v>
                </c:pt>
                <c:pt idx="158">
                  <c:v>45889</c:v>
                </c:pt>
                <c:pt idx="159">
                  <c:v>45890</c:v>
                </c:pt>
                <c:pt idx="160">
                  <c:v>45891</c:v>
                </c:pt>
                <c:pt idx="161">
                  <c:v>45894</c:v>
                </c:pt>
                <c:pt idx="162">
                  <c:v>45895</c:v>
                </c:pt>
                <c:pt idx="163">
                  <c:v>45896</c:v>
                </c:pt>
                <c:pt idx="164">
                  <c:v>45897</c:v>
                </c:pt>
                <c:pt idx="165">
                  <c:v>45898</c:v>
                </c:pt>
                <c:pt idx="166">
                  <c:v>45901</c:v>
                </c:pt>
                <c:pt idx="167">
                  <c:v>45902</c:v>
                </c:pt>
                <c:pt idx="168">
                  <c:v>45903</c:v>
                </c:pt>
                <c:pt idx="169">
                  <c:v>45904</c:v>
                </c:pt>
                <c:pt idx="170">
                  <c:v>45905</c:v>
                </c:pt>
                <c:pt idx="171">
                  <c:v>45908</c:v>
                </c:pt>
                <c:pt idx="172">
                  <c:v>45909</c:v>
                </c:pt>
                <c:pt idx="173">
                  <c:v>45910</c:v>
                </c:pt>
                <c:pt idx="174">
                  <c:v>45911</c:v>
                </c:pt>
                <c:pt idx="175">
                  <c:v>45912</c:v>
                </c:pt>
                <c:pt idx="176">
                  <c:v>45915</c:v>
                </c:pt>
                <c:pt idx="177">
                  <c:v>45916</c:v>
                </c:pt>
                <c:pt idx="178">
                  <c:v>45917</c:v>
                </c:pt>
                <c:pt idx="179">
                  <c:v>45918</c:v>
                </c:pt>
                <c:pt idx="180">
                  <c:v>45919</c:v>
                </c:pt>
                <c:pt idx="181">
                  <c:v>45922</c:v>
                </c:pt>
                <c:pt idx="182">
                  <c:v>45923</c:v>
                </c:pt>
                <c:pt idx="183">
                  <c:v>45924</c:v>
                </c:pt>
                <c:pt idx="184">
                  <c:v>45925</c:v>
                </c:pt>
                <c:pt idx="185">
                  <c:v>45926</c:v>
                </c:pt>
                <c:pt idx="186">
                  <c:v>45929</c:v>
                </c:pt>
                <c:pt idx="187">
                  <c:v>45930</c:v>
                </c:pt>
                <c:pt idx="188">
                  <c:v>45931</c:v>
                </c:pt>
                <c:pt idx="189">
                  <c:v>45932</c:v>
                </c:pt>
                <c:pt idx="190">
                  <c:v>45933</c:v>
                </c:pt>
                <c:pt idx="191">
                  <c:v>45936</c:v>
                </c:pt>
                <c:pt idx="192">
                  <c:v>45937</c:v>
                </c:pt>
                <c:pt idx="193">
                  <c:v>45938</c:v>
                </c:pt>
                <c:pt idx="194">
                  <c:v>45939</c:v>
                </c:pt>
                <c:pt idx="195">
                  <c:v>45940</c:v>
                </c:pt>
                <c:pt idx="196">
                  <c:v>45943</c:v>
                </c:pt>
                <c:pt idx="197">
                  <c:v>45944</c:v>
                </c:pt>
                <c:pt idx="198">
                  <c:v>45945</c:v>
                </c:pt>
                <c:pt idx="199">
                  <c:v>45946</c:v>
                </c:pt>
                <c:pt idx="200">
                  <c:v>45947</c:v>
                </c:pt>
                <c:pt idx="201">
                  <c:v>45950</c:v>
                </c:pt>
                <c:pt idx="202">
                  <c:v>45951</c:v>
                </c:pt>
                <c:pt idx="203">
                  <c:v>45952</c:v>
                </c:pt>
                <c:pt idx="204">
                  <c:v>45953</c:v>
                </c:pt>
                <c:pt idx="205">
                  <c:v>45954</c:v>
                </c:pt>
                <c:pt idx="206">
                  <c:v>45957</c:v>
                </c:pt>
                <c:pt idx="207">
                  <c:v>45958</c:v>
                </c:pt>
                <c:pt idx="208">
                  <c:v>45959</c:v>
                </c:pt>
                <c:pt idx="209">
                  <c:v>45960</c:v>
                </c:pt>
                <c:pt idx="210">
                  <c:v>45961</c:v>
                </c:pt>
                <c:pt idx="211">
                  <c:v>45964</c:v>
                </c:pt>
                <c:pt idx="212">
                  <c:v>45965</c:v>
                </c:pt>
                <c:pt idx="213">
                  <c:v>45966</c:v>
                </c:pt>
                <c:pt idx="214">
                  <c:v>45967</c:v>
                </c:pt>
                <c:pt idx="215">
                  <c:v>45968</c:v>
                </c:pt>
                <c:pt idx="216">
                  <c:v>45971</c:v>
                </c:pt>
                <c:pt idx="217">
                  <c:v>45972</c:v>
                </c:pt>
                <c:pt idx="218">
                  <c:v>45973</c:v>
                </c:pt>
                <c:pt idx="219">
                  <c:v>45974</c:v>
                </c:pt>
                <c:pt idx="220">
                  <c:v>45975</c:v>
                </c:pt>
                <c:pt idx="221">
                  <c:v>45978</c:v>
                </c:pt>
                <c:pt idx="222">
                  <c:v>45979</c:v>
                </c:pt>
                <c:pt idx="223">
                  <c:v>45980</c:v>
                </c:pt>
                <c:pt idx="224">
                  <c:v>45982</c:v>
                </c:pt>
                <c:pt idx="225">
                  <c:v>45985</c:v>
                </c:pt>
                <c:pt idx="226">
                  <c:v>45986</c:v>
                </c:pt>
                <c:pt idx="227">
                  <c:v>45987</c:v>
                </c:pt>
                <c:pt idx="228">
                  <c:v>45988</c:v>
                </c:pt>
                <c:pt idx="229">
                  <c:v>45989</c:v>
                </c:pt>
                <c:pt idx="230">
                  <c:v>45992</c:v>
                </c:pt>
                <c:pt idx="231">
                  <c:v>45993</c:v>
                </c:pt>
                <c:pt idx="232">
                  <c:v>45994</c:v>
                </c:pt>
                <c:pt idx="233">
                  <c:v>45995</c:v>
                </c:pt>
                <c:pt idx="234">
                  <c:v>45996</c:v>
                </c:pt>
                <c:pt idx="235">
                  <c:v>45999</c:v>
                </c:pt>
                <c:pt idx="236">
                  <c:v>46000</c:v>
                </c:pt>
                <c:pt idx="237">
                  <c:v>46001</c:v>
                </c:pt>
                <c:pt idx="238">
                  <c:v>46002</c:v>
                </c:pt>
                <c:pt idx="239">
                  <c:v>46003</c:v>
                </c:pt>
                <c:pt idx="240">
                  <c:v>46006</c:v>
                </c:pt>
                <c:pt idx="241">
                  <c:v>46007</c:v>
                </c:pt>
                <c:pt idx="242">
                  <c:v>46008</c:v>
                </c:pt>
                <c:pt idx="243">
                  <c:v>46009</c:v>
                </c:pt>
                <c:pt idx="244">
                  <c:v>46010</c:v>
                </c:pt>
                <c:pt idx="245">
                  <c:v>46013</c:v>
                </c:pt>
                <c:pt idx="246">
                  <c:v>46014</c:v>
                </c:pt>
                <c:pt idx="247">
                  <c:v>46015</c:v>
                </c:pt>
                <c:pt idx="248">
                  <c:v>46017</c:v>
                </c:pt>
                <c:pt idx="249">
                  <c:v>46020</c:v>
                </c:pt>
                <c:pt idx="250">
                  <c:v>46021</c:v>
                </c:pt>
                <c:pt idx="251">
                  <c:v>46022</c:v>
                </c:pt>
                <c:pt idx="252">
                  <c:v>46024</c:v>
                </c:pt>
                <c:pt idx="253">
                  <c:v>46027</c:v>
                </c:pt>
                <c:pt idx="254">
                  <c:v>46028</c:v>
                </c:pt>
                <c:pt idx="255">
                  <c:v>46029</c:v>
                </c:pt>
                <c:pt idx="256">
                  <c:v>46030</c:v>
                </c:pt>
                <c:pt idx="257">
                  <c:v>46031</c:v>
                </c:pt>
                <c:pt idx="258">
                  <c:v>46034</c:v>
                </c:pt>
                <c:pt idx="259">
                  <c:v>46035</c:v>
                </c:pt>
                <c:pt idx="260">
                  <c:v>46036</c:v>
                </c:pt>
                <c:pt idx="261">
                  <c:v>46037</c:v>
                </c:pt>
                <c:pt idx="262">
                  <c:v>46038</c:v>
                </c:pt>
                <c:pt idx="263">
                  <c:v>46041</c:v>
                </c:pt>
                <c:pt idx="264">
                  <c:v>46042</c:v>
                </c:pt>
                <c:pt idx="265">
                  <c:v>46043</c:v>
                </c:pt>
                <c:pt idx="266">
                  <c:v>46044</c:v>
                </c:pt>
                <c:pt idx="267">
                  <c:v>46045</c:v>
                </c:pt>
                <c:pt idx="268">
                  <c:v>46048</c:v>
                </c:pt>
                <c:pt idx="269">
                  <c:v>46049</c:v>
                </c:pt>
                <c:pt idx="270">
                  <c:v>46050</c:v>
                </c:pt>
                <c:pt idx="271">
                  <c:v>46051</c:v>
                </c:pt>
                <c:pt idx="272">
                  <c:v>46052</c:v>
                </c:pt>
                <c:pt idx="273">
                  <c:v>46055</c:v>
                </c:pt>
                <c:pt idx="274">
                  <c:v>46056</c:v>
                </c:pt>
                <c:pt idx="275">
                  <c:v>46057</c:v>
                </c:pt>
                <c:pt idx="276">
                  <c:v>46058</c:v>
                </c:pt>
                <c:pt idx="277">
                  <c:v>46059</c:v>
                </c:pt>
                <c:pt idx="278">
                  <c:v>46062</c:v>
                </c:pt>
                <c:pt idx="279">
                  <c:v>46063</c:v>
                </c:pt>
                <c:pt idx="280">
                  <c:v>46064</c:v>
                </c:pt>
                <c:pt idx="281">
                  <c:v>46065</c:v>
                </c:pt>
                <c:pt idx="282">
                  <c:v>46066</c:v>
                </c:pt>
                <c:pt idx="283">
                  <c:v>46071</c:v>
                </c:pt>
                <c:pt idx="284">
                  <c:v>46072</c:v>
                </c:pt>
                <c:pt idx="285">
                  <c:v>46073</c:v>
                </c:pt>
                <c:pt idx="286">
                  <c:v>46076</c:v>
                </c:pt>
                <c:pt idx="287">
                  <c:v>46077</c:v>
                </c:pt>
                <c:pt idx="288">
                  <c:v>46078</c:v>
                </c:pt>
                <c:pt idx="289">
                  <c:v>46079</c:v>
                </c:pt>
                <c:pt idx="290">
                  <c:v>46080</c:v>
                </c:pt>
                <c:pt idx="291">
                  <c:v>46083</c:v>
                </c:pt>
                <c:pt idx="292">
                  <c:v>46084</c:v>
                </c:pt>
                <c:pt idx="293">
                  <c:v>46085</c:v>
                </c:pt>
                <c:pt idx="294">
                  <c:v>46086</c:v>
                </c:pt>
                <c:pt idx="295">
                  <c:v>46087</c:v>
                </c:pt>
                <c:pt idx="296">
                  <c:v>46090</c:v>
                </c:pt>
                <c:pt idx="297">
                  <c:v>46091</c:v>
                </c:pt>
                <c:pt idx="298">
                  <c:v>46092</c:v>
                </c:pt>
                <c:pt idx="299">
                  <c:v>46093</c:v>
                </c:pt>
                <c:pt idx="300">
                  <c:v>46094</c:v>
                </c:pt>
                <c:pt idx="301">
                  <c:v>46097</c:v>
                </c:pt>
                <c:pt idx="302">
                  <c:v>46098</c:v>
                </c:pt>
                <c:pt idx="303">
                  <c:v>46099</c:v>
                </c:pt>
                <c:pt idx="304">
                  <c:v>46100</c:v>
                </c:pt>
                <c:pt idx="305">
                  <c:v>46073</c:v>
                </c:pt>
                <c:pt idx="306">
                  <c:v>46076</c:v>
                </c:pt>
                <c:pt idx="307">
                  <c:v>46077</c:v>
                </c:pt>
                <c:pt idx="308">
                  <c:v>46078</c:v>
                </c:pt>
                <c:pt idx="309">
                  <c:v>46079</c:v>
                </c:pt>
                <c:pt idx="310">
                  <c:v>46080</c:v>
                </c:pt>
                <c:pt idx="311">
                  <c:v>46083</c:v>
                </c:pt>
                <c:pt idx="312">
                  <c:v>46084</c:v>
                </c:pt>
                <c:pt idx="313">
                  <c:v>46085</c:v>
                </c:pt>
                <c:pt idx="314">
                  <c:v>46086</c:v>
                </c:pt>
                <c:pt idx="315">
                  <c:v>46087</c:v>
                </c:pt>
                <c:pt idx="316">
                  <c:v>46090</c:v>
                </c:pt>
                <c:pt idx="317">
                  <c:v>46091</c:v>
                </c:pt>
                <c:pt idx="318">
                  <c:v>46092</c:v>
                </c:pt>
                <c:pt idx="319">
                  <c:v>46093</c:v>
                </c:pt>
                <c:pt idx="320">
                  <c:v>46094</c:v>
                </c:pt>
                <c:pt idx="321">
                  <c:v>46097</c:v>
                </c:pt>
                <c:pt idx="322">
                  <c:v>46098</c:v>
                </c:pt>
                <c:pt idx="323">
                  <c:v>46099</c:v>
                </c:pt>
                <c:pt idx="324">
                  <c:v>46100</c:v>
                </c:pt>
                <c:pt idx="325">
                  <c:v>46101</c:v>
                </c:pt>
                <c:pt idx="326">
                  <c:v>46104</c:v>
                </c:pt>
                <c:pt idx="327">
                  <c:v>46105</c:v>
                </c:pt>
                <c:pt idx="328">
                  <c:v>46106</c:v>
                </c:pt>
                <c:pt idx="329">
                  <c:v>46107</c:v>
                </c:pt>
                <c:pt idx="330">
                  <c:v>46108</c:v>
                </c:pt>
                <c:pt idx="331">
                  <c:v>46111</c:v>
                </c:pt>
                <c:pt idx="332">
                  <c:v>46112</c:v>
                </c:pt>
                <c:pt idx="333">
                  <c:v>46113</c:v>
                </c:pt>
                <c:pt idx="334">
                  <c:v>46114</c:v>
                </c:pt>
                <c:pt idx="335">
                  <c:v>46118</c:v>
                </c:pt>
                <c:pt idx="336">
                  <c:v>46119</c:v>
                </c:pt>
                <c:pt idx="337">
                  <c:v>46120</c:v>
                </c:pt>
                <c:pt idx="338">
                  <c:v>46121</c:v>
                </c:pt>
                <c:pt idx="339">
                  <c:v>46122</c:v>
                </c:pt>
                <c:pt idx="340">
                  <c:v>46125</c:v>
                </c:pt>
                <c:pt idx="341">
                  <c:v>46126</c:v>
                </c:pt>
                <c:pt idx="342">
                  <c:v>46127</c:v>
                </c:pt>
                <c:pt idx="343">
                  <c:v>46128</c:v>
                </c:pt>
                <c:pt idx="344">
                  <c:v>46129</c:v>
                </c:pt>
                <c:pt idx="345">
                  <c:v>46132</c:v>
                </c:pt>
                <c:pt idx="346">
                  <c:v>46134</c:v>
                </c:pt>
                <c:pt idx="347">
                  <c:v>46135</c:v>
                </c:pt>
                <c:pt idx="348">
                  <c:v>46136</c:v>
                </c:pt>
              </c:numCache>
            </c:numRef>
          </c:cat>
          <c:val>
            <c:numRef>
              <c:f>IPCA_mov!$F$3:$F$400</c:f>
              <c:numCache>
                <c:formatCode>0.0</c:formatCode>
                <c:ptCount val="39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5.6387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5.2332000000000001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4.9673999999999996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4.7194000000000003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4.4442000000000004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4.4302000000000001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4.0598000000000001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4.0544000000000002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4.0157999999999996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3.9805000000000001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3.9805000000000001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C3-4D2F-9DC1-7B9CC8769350}"/>
            </c:ext>
          </c:extLst>
        </c:ser>
        <c:ser>
          <c:idx val="5"/>
          <c:order val="5"/>
          <c:tx>
            <c:strRef>
              <c:f>IPCA_mov!$G$2</c:f>
              <c:strCache>
                <c:ptCount val="1"/>
                <c:pt idx="0">
                  <c:v>Copom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3FA110"/>
              </a:solidFill>
              <a:ln w="9525">
                <a:noFill/>
              </a:ln>
              <a:effectLst/>
            </c:spPr>
          </c:marker>
          <c:cat>
            <c:numRef>
              <c:f>IPCA_mov!$A$3:$A$400</c:f>
              <c:numCache>
                <c:formatCode>m/d/yyyy</c:formatCode>
                <c:ptCount val="398"/>
                <c:pt idx="0">
                  <c:v>45659</c:v>
                </c:pt>
                <c:pt idx="1">
                  <c:v>45660</c:v>
                </c:pt>
                <c:pt idx="2">
                  <c:v>45663</c:v>
                </c:pt>
                <c:pt idx="3">
                  <c:v>45664</c:v>
                </c:pt>
                <c:pt idx="4">
                  <c:v>45665</c:v>
                </c:pt>
                <c:pt idx="5">
                  <c:v>45666</c:v>
                </c:pt>
                <c:pt idx="6">
                  <c:v>45667</c:v>
                </c:pt>
                <c:pt idx="7">
                  <c:v>45670</c:v>
                </c:pt>
                <c:pt idx="8">
                  <c:v>45671</c:v>
                </c:pt>
                <c:pt idx="9">
                  <c:v>45672</c:v>
                </c:pt>
                <c:pt idx="10">
                  <c:v>45673</c:v>
                </c:pt>
                <c:pt idx="11">
                  <c:v>45674</c:v>
                </c:pt>
                <c:pt idx="12">
                  <c:v>45677</c:v>
                </c:pt>
                <c:pt idx="13">
                  <c:v>45678</c:v>
                </c:pt>
                <c:pt idx="14">
                  <c:v>45679</c:v>
                </c:pt>
                <c:pt idx="15">
                  <c:v>45680</c:v>
                </c:pt>
                <c:pt idx="16">
                  <c:v>45681</c:v>
                </c:pt>
                <c:pt idx="17">
                  <c:v>45684</c:v>
                </c:pt>
                <c:pt idx="18">
                  <c:v>45685</c:v>
                </c:pt>
                <c:pt idx="19">
                  <c:v>45686</c:v>
                </c:pt>
                <c:pt idx="20">
                  <c:v>45687</c:v>
                </c:pt>
                <c:pt idx="21">
                  <c:v>45688</c:v>
                </c:pt>
                <c:pt idx="22">
                  <c:v>45691</c:v>
                </c:pt>
                <c:pt idx="23">
                  <c:v>45692</c:v>
                </c:pt>
                <c:pt idx="24">
                  <c:v>45693</c:v>
                </c:pt>
                <c:pt idx="25">
                  <c:v>45694</c:v>
                </c:pt>
                <c:pt idx="26">
                  <c:v>45695</c:v>
                </c:pt>
                <c:pt idx="27">
                  <c:v>45698</c:v>
                </c:pt>
                <c:pt idx="28">
                  <c:v>45699</c:v>
                </c:pt>
                <c:pt idx="29">
                  <c:v>45700</c:v>
                </c:pt>
                <c:pt idx="30">
                  <c:v>45701</c:v>
                </c:pt>
                <c:pt idx="31">
                  <c:v>45702</c:v>
                </c:pt>
                <c:pt idx="32">
                  <c:v>45705</c:v>
                </c:pt>
                <c:pt idx="33">
                  <c:v>45706</c:v>
                </c:pt>
                <c:pt idx="34">
                  <c:v>45707</c:v>
                </c:pt>
                <c:pt idx="35">
                  <c:v>45708</c:v>
                </c:pt>
                <c:pt idx="36">
                  <c:v>45709</c:v>
                </c:pt>
                <c:pt idx="37">
                  <c:v>45712</c:v>
                </c:pt>
                <c:pt idx="38">
                  <c:v>45713</c:v>
                </c:pt>
                <c:pt idx="39">
                  <c:v>45714</c:v>
                </c:pt>
                <c:pt idx="40">
                  <c:v>45715</c:v>
                </c:pt>
                <c:pt idx="41">
                  <c:v>45716</c:v>
                </c:pt>
                <c:pt idx="42">
                  <c:v>45721</c:v>
                </c:pt>
                <c:pt idx="43">
                  <c:v>45722</c:v>
                </c:pt>
                <c:pt idx="44">
                  <c:v>45723</c:v>
                </c:pt>
                <c:pt idx="45">
                  <c:v>45726</c:v>
                </c:pt>
                <c:pt idx="46">
                  <c:v>45727</c:v>
                </c:pt>
                <c:pt idx="47">
                  <c:v>45728</c:v>
                </c:pt>
                <c:pt idx="48">
                  <c:v>45729</c:v>
                </c:pt>
                <c:pt idx="49">
                  <c:v>45730</c:v>
                </c:pt>
                <c:pt idx="50">
                  <c:v>45733</c:v>
                </c:pt>
                <c:pt idx="51">
                  <c:v>45734</c:v>
                </c:pt>
                <c:pt idx="52">
                  <c:v>45735</c:v>
                </c:pt>
                <c:pt idx="53">
                  <c:v>45736</c:v>
                </c:pt>
                <c:pt idx="54">
                  <c:v>45737</c:v>
                </c:pt>
                <c:pt idx="55">
                  <c:v>45740</c:v>
                </c:pt>
                <c:pt idx="56">
                  <c:v>45741</c:v>
                </c:pt>
                <c:pt idx="57">
                  <c:v>45742</c:v>
                </c:pt>
                <c:pt idx="58">
                  <c:v>45743</c:v>
                </c:pt>
                <c:pt idx="59">
                  <c:v>45744</c:v>
                </c:pt>
                <c:pt idx="60">
                  <c:v>45747</c:v>
                </c:pt>
                <c:pt idx="61">
                  <c:v>45748</c:v>
                </c:pt>
                <c:pt idx="62">
                  <c:v>45749</c:v>
                </c:pt>
                <c:pt idx="63">
                  <c:v>45750</c:v>
                </c:pt>
                <c:pt idx="64">
                  <c:v>45751</c:v>
                </c:pt>
                <c:pt idx="65">
                  <c:v>45754</c:v>
                </c:pt>
                <c:pt idx="66">
                  <c:v>45755</c:v>
                </c:pt>
                <c:pt idx="67">
                  <c:v>45756</c:v>
                </c:pt>
                <c:pt idx="68">
                  <c:v>45757</c:v>
                </c:pt>
                <c:pt idx="69">
                  <c:v>45758</c:v>
                </c:pt>
                <c:pt idx="70">
                  <c:v>45761</c:v>
                </c:pt>
                <c:pt idx="71">
                  <c:v>45762</c:v>
                </c:pt>
                <c:pt idx="72">
                  <c:v>45763</c:v>
                </c:pt>
                <c:pt idx="73">
                  <c:v>45764</c:v>
                </c:pt>
                <c:pt idx="74">
                  <c:v>45769</c:v>
                </c:pt>
                <c:pt idx="75">
                  <c:v>45770</c:v>
                </c:pt>
                <c:pt idx="76">
                  <c:v>45771</c:v>
                </c:pt>
                <c:pt idx="77">
                  <c:v>45772</c:v>
                </c:pt>
                <c:pt idx="78">
                  <c:v>45775</c:v>
                </c:pt>
                <c:pt idx="79">
                  <c:v>45776</c:v>
                </c:pt>
                <c:pt idx="80">
                  <c:v>45777</c:v>
                </c:pt>
                <c:pt idx="81">
                  <c:v>45779</c:v>
                </c:pt>
                <c:pt idx="82">
                  <c:v>45782</c:v>
                </c:pt>
                <c:pt idx="83">
                  <c:v>45783</c:v>
                </c:pt>
                <c:pt idx="84">
                  <c:v>45784</c:v>
                </c:pt>
                <c:pt idx="85">
                  <c:v>45785</c:v>
                </c:pt>
                <c:pt idx="86">
                  <c:v>45786</c:v>
                </c:pt>
                <c:pt idx="87">
                  <c:v>45789</c:v>
                </c:pt>
                <c:pt idx="88">
                  <c:v>45790</c:v>
                </c:pt>
                <c:pt idx="89">
                  <c:v>45791</c:v>
                </c:pt>
                <c:pt idx="90">
                  <c:v>45792</c:v>
                </c:pt>
                <c:pt idx="91">
                  <c:v>45793</c:v>
                </c:pt>
                <c:pt idx="92">
                  <c:v>45796</c:v>
                </c:pt>
                <c:pt idx="93">
                  <c:v>45797</c:v>
                </c:pt>
                <c:pt idx="94">
                  <c:v>45798</c:v>
                </c:pt>
                <c:pt idx="95">
                  <c:v>45799</c:v>
                </c:pt>
                <c:pt idx="96">
                  <c:v>45800</c:v>
                </c:pt>
                <c:pt idx="97">
                  <c:v>45803</c:v>
                </c:pt>
                <c:pt idx="98">
                  <c:v>45804</c:v>
                </c:pt>
                <c:pt idx="99">
                  <c:v>45805</c:v>
                </c:pt>
                <c:pt idx="100">
                  <c:v>45806</c:v>
                </c:pt>
                <c:pt idx="101">
                  <c:v>45807</c:v>
                </c:pt>
                <c:pt idx="102">
                  <c:v>45810</c:v>
                </c:pt>
                <c:pt idx="103">
                  <c:v>45811</c:v>
                </c:pt>
                <c:pt idx="104">
                  <c:v>45812</c:v>
                </c:pt>
                <c:pt idx="105">
                  <c:v>45813</c:v>
                </c:pt>
                <c:pt idx="106">
                  <c:v>45814</c:v>
                </c:pt>
                <c:pt idx="107">
                  <c:v>45817</c:v>
                </c:pt>
                <c:pt idx="108">
                  <c:v>45818</c:v>
                </c:pt>
                <c:pt idx="109">
                  <c:v>45819</c:v>
                </c:pt>
                <c:pt idx="110">
                  <c:v>45820</c:v>
                </c:pt>
                <c:pt idx="111">
                  <c:v>45821</c:v>
                </c:pt>
                <c:pt idx="112">
                  <c:v>45824</c:v>
                </c:pt>
                <c:pt idx="113">
                  <c:v>45825</c:v>
                </c:pt>
                <c:pt idx="114">
                  <c:v>45826</c:v>
                </c:pt>
                <c:pt idx="115">
                  <c:v>45828</c:v>
                </c:pt>
                <c:pt idx="116">
                  <c:v>45831</c:v>
                </c:pt>
                <c:pt idx="117">
                  <c:v>45832</c:v>
                </c:pt>
                <c:pt idx="118">
                  <c:v>45833</c:v>
                </c:pt>
                <c:pt idx="119">
                  <c:v>45834</c:v>
                </c:pt>
                <c:pt idx="120">
                  <c:v>45835</c:v>
                </c:pt>
                <c:pt idx="121">
                  <c:v>45838</c:v>
                </c:pt>
                <c:pt idx="122">
                  <c:v>45839</c:v>
                </c:pt>
                <c:pt idx="123">
                  <c:v>45840</c:v>
                </c:pt>
                <c:pt idx="124">
                  <c:v>45841</c:v>
                </c:pt>
                <c:pt idx="125">
                  <c:v>45842</c:v>
                </c:pt>
                <c:pt idx="126">
                  <c:v>45845</c:v>
                </c:pt>
                <c:pt idx="127">
                  <c:v>45846</c:v>
                </c:pt>
                <c:pt idx="128">
                  <c:v>45847</c:v>
                </c:pt>
                <c:pt idx="129">
                  <c:v>45848</c:v>
                </c:pt>
                <c:pt idx="130">
                  <c:v>45849</c:v>
                </c:pt>
                <c:pt idx="131">
                  <c:v>45852</c:v>
                </c:pt>
                <c:pt idx="132">
                  <c:v>45853</c:v>
                </c:pt>
                <c:pt idx="133">
                  <c:v>45854</c:v>
                </c:pt>
                <c:pt idx="134">
                  <c:v>45855</c:v>
                </c:pt>
                <c:pt idx="135">
                  <c:v>45856</c:v>
                </c:pt>
                <c:pt idx="136">
                  <c:v>45859</c:v>
                </c:pt>
                <c:pt idx="137">
                  <c:v>45860</c:v>
                </c:pt>
                <c:pt idx="138">
                  <c:v>45861</c:v>
                </c:pt>
                <c:pt idx="139">
                  <c:v>45862</c:v>
                </c:pt>
                <c:pt idx="140">
                  <c:v>45863</c:v>
                </c:pt>
                <c:pt idx="141">
                  <c:v>45866</c:v>
                </c:pt>
                <c:pt idx="142">
                  <c:v>45867</c:v>
                </c:pt>
                <c:pt idx="143">
                  <c:v>45868</c:v>
                </c:pt>
                <c:pt idx="144">
                  <c:v>45869</c:v>
                </c:pt>
                <c:pt idx="145">
                  <c:v>45870</c:v>
                </c:pt>
                <c:pt idx="146">
                  <c:v>45873</c:v>
                </c:pt>
                <c:pt idx="147">
                  <c:v>45874</c:v>
                </c:pt>
                <c:pt idx="148">
                  <c:v>45875</c:v>
                </c:pt>
                <c:pt idx="149">
                  <c:v>45876</c:v>
                </c:pt>
                <c:pt idx="150">
                  <c:v>45877</c:v>
                </c:pt>
                <c:pt idx="151">
                  <c:v>45880</c:v>
                </c:pt>
                <c:pt idx="152">
                  <c:v>45881</c:v>
                </c:pt>
                <c:pt idx="153">
                  <c:v>45882</c:v>
                </c:pt>
                <c:pt idx="154">
                  <c:v>45883</c:v>
                </c:pt>
                <c:pt idx="155">
                  <c:v>45884</c:v>
                </c:pt>
                <c:pt idx="156">
                  <c:v>45887</c:v>
                </c:pt>
                <c:pt idx="157">
                  <c:v>45888</c:v>
                </c:pt>
                <c:pt idx="158">
                  <c:v>45889</c:v>
                </c:pt>
                <c:pt idx="159">
                  <c:v>45890</c:v>
                </c:pt>
                <c:pt idx="160">
                  <c:v>45891</c:v>
                </c:pt>
                <c:pt idx="161">
                  <c:v>45894</c:v>
                </c:pt>
                <c:pt idx="162">
                  <c:v>45895</c:v>
                </c:pt>
                <c:pt idx="163">
                  <c:v>45896</c:v>
                </c:pt>
                <c:pt idx="164">
                  <c:v>45897</c:v>
                </c:pt>
                <c:pt idx="165">
                  <c:v>45898</c:v>
                </c:pt>
                <c:pt idx="166">
                  <c:v>45901</c:v>
                </c:pt>
                <c:pt idx="167">
                  <c:v>45902</c:v>
                </c:pt>
                <c:pt idx="168">
                  <c:v>45903</c:v>
                </c:pt>
                <c:pt idx="169">
                  <c:v>45904</c:v>
                </c:pt>
                <c:pt idx="170">
                  <c:v>45905</c:v>
                </c:pt>
                <c:pt idx="171">
                  <c:v>45908</c:v>
                </c:pt>
                <c:pt idx="172">
                  <c:v>45909</c:v>
                </c:pt>
                <c:pt idx="173">
                  <c:v>45910</c:v>
                </c:pt>
                <c:pt idx="174">
                  <c:v>45911</c:v>
                </c:pt>
                <c:pt idx="175">
                  <c:v>45912</c:v>
                </c:pt>
                <c:pt idx="176">
                  <c:v>45915</c:v>
                </c:pt>
                <c:pt idx="177">
                  <c:v>45916</c:v>
                </c:pt>
                <c:pt idx="178">
                  <c:v>45917</c:v>
                </c:pt>
                <c:pt idx="179">
                  <c:v>45918</c:v>
                </c:pt>
                <c:pt idx="180">
                  <c:v>45919</c:v>
                </c:pt>
                <c:pt idx="181">
                  <c:v>45922</c:v>
                </c:pt>
                <c:pt idx="182">
                  <c:v>45923</c:v>
                </c:pt>
                <c:pt idx="183">
                  <c:v>45924</c:v>
                </c:pt>
                <c:pt idx="184">
                  <c:v>45925</c:v>
                </c:pt>
                <c:pt idx="185">
                  <c:v>45926</c:v>
                </c:pt>
                <c:pt idx="186">
                  <c:v>45929</c:v>
                </c:pt>
                <c:pt idx="187">
                  <c:v>45930</c:v>
                </c:pt>
                <c:pt idx="188">
                  <c:v>45931</c:v>
                </c:pt>
                <c:pt idx="189">
                  <c:v>45932</c:v>
                </c:pt>
                <c:pt idx="190">
                  <c:v>45933</c:v>
                </c:pt>
                <c:pt idx="191">
                  <c:v>45936</c:v>
                </c:pt>
                <c:pt idx="192">
                  <c:v>45937</c:v>
                </c:pt>
                <c:pt idx="193">
                  <c:v>45938</c:v>
                </c:pt>
                <c:pt idx="194">
                  <c:v>45939</c:v>
                </c:pt>
                <c:pt idx="195">
                  <c:v>45940</c:v>
                </c:pt>
                <c:pt idx="196">
                  <c:v>45943</c:v>
                </c:pt>
                <c:pt idx="197">
                  <c:v>45944</c:v>
                </c:pt>
                <c:pt idx="198">
                  <c:v>45945</c:v>
                </c:pt>
                <c:pt idx="199">
                  <c:v>45946</c:v>
                </c:pt>
                <c:pt idx="200">
                  <c:v>45947</c:v>
                </c:pt>
                <c:pt idx="201">
                  <c:v>45950</c:v>
                </c:pt>
                <c:pt idx="202">
                  <c:v>45951</c:v>
                </c:pt>
                <c:pt idx="203">
                  <c:v>45952</c:v>
                </c:pt>
                <c:pt idx="204">
                  <c:v>45953</c:v>
                </c:pt>
                <c:pt idx="205">
                  <c:v>45954</c:v>
                </c:pt>
                <c:pt idx="206">
                  <c:v>45957</c:v>
                </c:pt>
                <c:pt idx="207">
                  <c:v>45958</c:v>
                </c:pt>
                <c:pt idx="208">
                  <c:v>45959</c:v>
                </c:pt>
                <c:pt idx="209">
                  <c:v>45960</c:v>
                </c:pt>
                <c:pt idx="210">
                  <c:v>45961</c:v>
                </c:pt>
                <c:pt idx="211">
                  <c:v>45964</c:v>
                </c:pt>
                <c:pt idx="212">
                  <c:v>45965</c:v>
                </c:pt>
                <c:pt idx="213">
                  <c:v>45966</c:v>
                </c:pt>
                <c:pt idx="214">
                  <c:v>45967</c:v>
                </c:pt>
                <c:pt idx="215">
                  <c:v>45968</c:v>
                </c:pt>
                <c:pt idx="216">
                  <c:v>45971</c:v>
                </c:pt>
                <c:pt idx="217">
                  <c:v>45972</c:v>
                </c:pt>
                <c:pt idx="218">
                  <c:v>45973</c:v>
                </c:pt>
                <c:pt idx="219">
                  <c:v>45974</c:v>
                </c:pt>
                <c:pt idx="220">
                  <c:v>45975</c:v>
                </c:pt>
                <c:pt idx="221">
                  <c:v>45978</c:v>
                </c:pt>
                <c:pt idx="222">
                  <c:v>45979</c:v>
                </c:pt>
                <c:pt idx="223">
                  <c:v>45980</c:v>
                </c:pt>
                <c:pt idx="224">
                  <c:v>45982</c:v>
                </c:pt>
                <c:pt idx="225">
                  <c:v>45985</c:v>
                </c:pt>
                <c:pt idx="226">
                  <c:v>45986</c:v>
                </c:pt>
                <c:pt idx="227">
                  <c:v>45987</c:v>
                </c:pt>
                <c:pt idx="228">
                  <c:v>45988</c:v>
                </c:pt>
                <c:pt idx="229">
                  <c:v>45989</c:v>
                </c:pt>
                <c:pt idx="230">
                  <c:v>45992</c:v>
                </c:pt>
                <c:pt idx="231">
                  <c:v>45993</c:v>
                </c:pt>
                <c:pt idx="232">
                  <c:v>45994</c:v>
                </c:pt>
                <c:pt idx="233">
                  <c:v>45995</c:v>
                </c:pt>
                <c:pt idx="234">
                  <c:v>45996</c:v>
                </c:pt>
                <c:pt idx="235">
                  <c:v>45999</c:v>
                </c:pt>
                <c:pt idx="236">
                  <c:v>46000</c:v>
                </c:pt>
                <c:pt idx="237">
                  <c:v>46001</c:v>
                </c:pt>
                <c:pt idx="238">
                  <c:v>46002</c:v>
                </c:pt>
                <c:pt idx="239">
                  <c:v>46003</c:v>
                </c:pt>
                <c:pt idx="240">
                  <c:v>46006</c:v>
                </c:pt>
                <c:pt idx="241">
                  <c:v>46007</c:v>
                </c:pt>
                <c:pt idx="242">
                  <c:v>46008</c:v>
                </c:pt>
                <c:pt idx="243">
                  <c:v>46009</c:v>
                </c:pt>
                <c:pt idx="244">
                  <c:v>46010</c:v>
                </c:pt>
                <c:pt idx="245">
                  <c:v>46013</c:v>
                </c:pt>
                <c:pt idx="246">
                  <c:v>46014</c:v>
                </c:pt>
                <c:pt idx="247">
                  <c:v>46015</c:v>
                </c:pt>
                <c:pt idx="248">
                  <c:v>46017</c:v>
                </c:pt>
                <c:pt idx="249">
                  <c:v>46020</c:v>
                </c:pt>
                <c:pt idx="250">
                  <c:v>46021</c:v>
                </c:pt>
                <c:pt idx="251">
                  <c:v>46022</c:v>
                </c:pt>
                <c:pt idx="252">
                  <c:v>46024</c:v>
                </c:pt>
                <c:pt idx="253">
                  <c:v>46027</c:v>
                </c:pt>
                <c:pt idx="254">
                  <c:v>46028</c:v>
                </c:pt>
                <c:pt idx="255">
                  <c:v>46029</c:v>
                </c:pt>
                <c:pt idx="256">
                  <c:v>46030</c:v>
                </c:pt>
                <c:pt idx="257">
                  <c:v>46031</c:v>
                </c:pt>
                <c:pt idx="258">
                  <c:v>46034</c:v>
                </c:pt>
                <c:pt idx="259">
                  <c:v>46035</c:v>
                </c:pt>
                <c:pt idx="260">
                  <c:v>46036</c:v>
                </c:pt>
                <c:pt idx="261">
                  <c:v>46037</c:v>
                </c:pt>
                <c:pt idx="262">
                  <c:v>46038</c:v>
                </c:pt>
                <c:pt idx="263">
                  <c:v>46041</c:v>
                </c:pt>
                <c:pt idx="264">
                  <c:v>46042</c:v>
                </c:pt>
                <c:pt idx="265">
                  <c:v>46043</c:v>
                </c:pt>
                <c:pt idx="266">
                  <c:v>46044</c:v>
                </c:pt>
                <c:pt idx="267">
                  <c:v>46045</c:v>
                </c:pt>
                <c:pt idx="268">
                  <c:v>46048</c:v>
                </c:pt>
                <c:pt idx="269">
                  <c:v>46049</c:v>
                </c:pt>
                <c:pt idx="270">
                  <c:v>46050</c:v>
                </c:pt>
                <c:pt idx="271">
                  <c:v>46051</c:v>
                </c:pt>
                <c:pt idx="272">
                  <c:v>46052</c:v>
                </c:pt>
                <c:pt idx="273">
                  <c:v>46055</c:v>
                </c:pt>
                <c:pt idx="274">
                  <c:v>46056</c:v>
                </c:pt>
                <c:pt idx="275">
                  <c:v>46057</c:v>
                </c:pt>
                <c:pt idx="276">
                  <c:v>46058</c:v>
                </c:pt>
                <c:pt idx="277">
                  <c:v>46059</c:v>
                </c:pt>
                <c:pt idx="278">
                  <c:v>46062</c:v>
                </c:pt>
                <c:pt idx="279">
                  <c:v>46063</c:v>
                </c:pt>
                <c:pt idx="280">
                  <c:v>46064</c:v>
                </c:pt>
                <c:pt idx="281">
                  <c:v>46065</c:v>
                </c:pt>
                <c:pt idx="282">
                  <c:v>46066</c:v>
                </c:pt>
                <c:pt idx="283">
                  <c:v>46071</c:v>
                </c:pt>
                <c:pt idx="284">
                  <c:v>46072</c:v>
                </c:pt>
                <c:pt idx="285">
                  <c:v>46073</c:v>
                </c:pt>
                <c:pt idx="286">
                  <c:v>46076</c:v>
                </c:pt>
                <c:pt idx="287">
                  <c:v>46077</c:v>
                </c:pt>
                <c:pt idx="288">
                  <c:v>46078</c:v>
                </c:pt>
                <c:pt idx="289">
                  <c:v>46079</c:v>
                </c:pt>
                <c:pt idx="290">
                  <c:v>46080</c:v>
                </c:pt>
                <c:pt idx="291">
                  <c:v>46083</c:v>
                </c:pt>
                <c:pt idx="292">
                  <c:v>46084</c:v>
                </c:pt>
                <c:pt idx="293">
                  <c:v>46085</c:v>
                </c:pt>
                <c:pt idx="294">
                  <c:v>46086</c:v>
                </c:pt>
                <c:pt idx="295">
                  <c:v>46087</c:v>
                </c:pt>
                <c:pt idx="296">
                  <c:v>46090</c:v>
                </c:pt>
                <c:pt idx="297">
                  <c:v>46091</c:v>
                </c:pt>
                <c:pt idx="298">
                  <c:v>46092</c:v>
                </c:pt>
                <c:pt idx="299">
                  <c:v>46093</c:v>
                </c:pt>
                <c:pt idx="300">
                  <c:v>46094</c:v>
                </c:pt>
                <c:pt idx="301">
                  <c:v>46097</c:v>
                </c:pt>
                <c:pt idx="302">
                  <c:v>46098</c:v>
                </c:pt>
                <c:pt idx="303">
                  <c:v>46099</c:v>
                </c:pt>
                <c:pt idx="304">
                  <c:v>46100</c:v>
                </c:pt>
                <c:pt idx="305">
                  <c:v>46073</c:v>
                </c:pt>
                <c:pt idx="306">
                  <c:v>46076</c:v>
                </c:pt>
                <c:pt idx="307">
                  <c:v>46077</c:v>
                </c:pt>
                <c:pt idx="308">
                  <c:v>46078</c:v>
                </c:pt>
                <c:pt idx="309">
                  <c:v>46079</c:v>
                </c:pt>
                <c:pt idx="310">
                  <c:v>46080</c:v>
                </c:pt>
                <c:pt idx="311">
                  <c:v>46083</c:v>
                </c:pt>
                <c:pt idx="312">
                  <c:v>46084</c:v>
                </c:pt>
                <c:pt idx="313">
                  <c:v>46085</c:v>
                </c:pt>
                <c:pt idx="314">
                  <c:v>46086</c:v>
                </c:pt>
                <c:pt idx="315">
                  <c:v>46087</c:v>
                </c:pt>
                <c:pt idx="316">
                  <c:v>46090</c:v>
                </c:pt>
                <c:pt idx="317">
                  <c:v>46091</c:v>
                </c:pt>
                <c:pt idx="318">
                  <c:v>46092</c:v>
                </c:pt>
                <c:pt idx="319">
                  <c:v>46093</c:v>
                </c:pt>
                <c:pt idx="320">
                  <c:v>46094</c:v>
                </c:pt>
                <c:pt idx="321">
                  <c:v>46097</c:v>
                </c:pt>
                <c:pt idx="322">
                  <c:v>46098</c:v>
                </c:pt>
                <c:pt idx="323">
                  <c:v>46099</c:v>
                </c:pt>
                <c:pt idx="324">
                  <c:v>46100</c:v>
                </c:pt>
                <c:pt idx="325">
                  <c:v>46101</c:v>
                </c:pt>
                <c:pt idx="326">
                  <c:v>46104</c:v>
                </c:pt>
                <c:pt idx="327">
                  <c:v>46105</c:v>
                </c:pt>
                <c:pt idx="328">
                  <c:v>46106</c:v>
                </c:pt>
                <c:pt idx="329">
                  <c:v>46107</c:v>
                </c:pt>
                <c:pt idx="330">
                  <c:v>46108</c:v>
                </c:pt>
                <c:pt idx="331">
                  <c:v>46111</c:v>
                </c:pt>
                <c:pt idx="332">
                  <c:v>46112</c:v>
                </c:pt>
                <c:pt idx="333">
                  <c:v>46113</c:v>
                </c:pt>
                <c:pt idx="334">
                  <c:v>46114</c:v>
                </c:pt>
                <c:pt idx="335">
                  <c:v>46118</c:v>
                </c:pt>
                <c:pt idx="336">
                  <c:v>46119</c:v>
                </c:pt>
                <c:pt idx="337">
                  <c:v>46120</c:v>
                </c:pt>
                <c:pt idx="338">
                  <c:v>46121</c:v>
                </c:pt>
                <c:pt idx="339">
                  <c:v>46122</c:v>
                </c:pt>
                <c:pt idx="340">
                  <c:v>46125</c:v>
                </c:pt>
                <c:pt idx="341">
                  <c:v>46126</c:v>
                </c:pt>
                <c:pt idx="342">
                  <c:v>46127</c:v>
                </c:pt>
                <c:pt idx="343">
                  <c:v>46128</c:v>
                </c:pt>
                <c:pt idx="344">
                  <c:v>46129</c:v>
                </c:pt>
                <c:pt idx="345">
                  <c:v>46132</c:v>
                </c:pt>
                <c:pt idx="346">
                  <c:v>46134</c:v>
                </c:pt>
                <c:pt idx="347">
                  <c:v>46135</c:v>
                </c:pt>
                <c:pt idx="348">
                  <c:v>46136</c:v>
                </c:pt>
              </c:numCache>
            </c:numRef>
          </c:cat>
          <c:val>
            <c:numRef>
              <c:f>IPCA_mov!$G$3:$G$400</c:f>
              <c:numCache>
                <c:formatCode>0.0</c:formatCode>
                <c:ptCount val="39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4.2358000000000002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4.5204000000000004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4.3596000000000004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4.3872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4.1928000000000001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4.1539999999999999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3.8921999999999999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3.8163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3.8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3.7835000000000001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3.7835000000000001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C3-4D2F-9DC1-7B9CC8769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194256"/>
        <c:axId val="16719521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IPCA_mov!$B$2</c15:sqref>
                        </c15:formulaRef>
                      </c:ext>
                    </c:extLst>
                    <c:strCache>
                      <c:ptCount val="1"/>
                      <c:pt idx="0">
                        <c:v>Infl. 12 m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IPCA_mov!$A$3:$A$400</c15:sqref>
                        </c15:formulaRef>
                      </c:ext>
                    </c:extLst>
                    <c:numCache>
                      <c:formatCode>m/d/yyyy</c:formatCode>
                      <c:ptCount val="398"/>
                      <c:pt idx="0">
                        <c:v>45659</c:v>
                      </c:pt>
                      <c:pt idx="1">
                        <c:v>45660</c:v>
                      </c:pt>
                      <c:pt idx="2">
                        <c:v>45663</c:v>
                      </c:pt>
                      <c:pt idx="3">
                        <c:v>45664</c:v>
                      </c:pt>
                      <c:pt idx="4">
                        <c:v>45665</c:v>
                      </c:pt>
                      <c:pt idx="5">
                        <c:v>45666</c:v>
                      </c:pt>
                      <c:pt idx="6">
                        <c:v>45667</c:v>
                      </c:pt>
                      <c:pt idx="7">
                        <c:v>45670</c:v>
                      </c:pt>
                      <c:pt idx="8">
                        <c:v>45671</c:v>
                      </c:pt>
                      <c:pt idx="9">
                        <c:v>45672</c:v>
                      </c:pt>
                      <c:pt idx="10">
                        <c:v>45673</c:v>
                      </c:pt>
                      <c:pt idx="11">
                        <c:v>45674</c:v>
                      </c:pt>
                      <c:pt idx="12">
                        <c:v>45677</c:v>
                      </c:pt>
                      <c:pt idx="13">
                        <c:v>45678</c:v>
                      </c:pt>
                      <c:pt idx="14">
                        <c:v>45679</c:v>
                      </c:pt>
                      <c:pt idx="15">
                        <c:v>45680</c:v>
                      </c:pt>
                      <c:pt idx="16">
                        <c:v>45681</c:v>
                      </c:pt>
                      <c:pt idx="17">
                        <c:v>45684</c:v>
                      </c:pt>
                      <c:pt idx="18">
                        <c:v>45685</c:v>
                      </c:pt>
                      <c:pt idx="19">
                        <c:v>45686</c:v>
                      </c:pt>
                      <c:pt idx="20">
                        <c:v>45687</c:v>
                      </c:pt>
                      <c:pt idx="21">
                        <c:v>45688</c:v>
                      </c:pt>
                      <c:pt idx="22">
                        <c:v>45691</c:v>
                      </c:pt>
                      <c:pt idx="23">
                        <c:v>45692</c:v>
                      </c:pt>
                      <c:pt idx="24">
                        <c:v>45693</c:v>
                      </c:pt>
                      <c:pt idx="25">
                        <c:v>45694</c:v>
                      </c:pt>
                      <c:pt idx="26">
                        <c:v>45695</c:v>
                      </c:pt>
                      <c:pt idx="27">
                        <c:v>45698</c:v>
                      </c:pt>
                      <c:pt idx="28">
                        <c:v>45699</c:v>
                      </c:pt>
                      <c:pt idx="29">
                        <c:v>45700</c:v>
                      </c:pt>
                      <c:pt idx="30">
                        <c:v>45701</c:v>
                      </c:pt>
                      <c:pt idx="31">
                        <c:v>45702</c:v>
                      </c:pt>
                      <c:pt idx="32">
                        <c:v>45705</c:v>
                      </c:pt>
                      <c:pt idx="33">
                        <c:v>45706</c:v>
                      </c:pt>
                      <c:pt idx="34">
                        <c:v>45707</c:v>
                      </c:pt>
                      <c:pt idx="35">
                        <c:v>45708</c:v>
                      </c:pt>
                      <c:pt idx="36">
                        <c:v>45709</c:v>
                      </c:pt>
                      <c:pt idx="37">
                        <c:v>45712</c:v>
                      </c:pt>
                      <c:pt idx="38">
                        <c:v>45713</c:v>
                      </c:pt>
                      <c:pt idx="39">
                        <c:v>45714</c:v>
                      </c:pt>
                      <c:pt idx="40">
                        <c:v>45715</c:v>
                      </c:pt>
                      <c:pt idx="41">
                        <c:v>45716</c:v>
                      </c:pt>
                      <c:pt idx="42">
                        <c:v>45721</c:v>
                      </c:pt>
                      <c:pt idx="43">
                        <c:v>45722</c:v>
                      </c:pt>
                      <c:pt idx="44">
                        <c:v>45723</c:v>
                      </c:pt>
                      <c:pt idx="45">
                        <c:v>45726</c:v>
                      </c:pt>
                      <c:pt idx="46">
                        <c:v>45727</c:v>
                      </c:pt>
                      <c:pt idx="47">
                        <c:v>45728</c:v>
                      </c:pt>
                      <c:pt idx="48">
                        <c:v>45729</c:v>
                      </c:pt>
                      <c:pt idx="49">
                        <c:v>45730</c:v>
                      </c:pt>
                      <c:pt idx="50">
                        <c:v>45733</c:v>
                      </c:pt>
                      <c:pt idx="51">
                        <c:v>45734</c:v>
                      </c:pt>
                      <c:pt idx="52">
                        <c:v>45735</c:v>
                      </c:pt>
                      <c:pt idx="53">
                        <c:v>45736</c:v>
                      </c:pt>
                      <c:pt idx="54">
                        <c:v>45737</c:v>
                      </c:pt>
                      <c:pt idx="55">
                        <c:v>45740</c:v>
                      </c:pt>
                      <c:pt idx="56">
                        <c:v>45741</c:v>
                      </c:pt>
                      <c:pt idx="57">
                        <c:v>45742</c:v>
                      </c:pt>
                      <c:pt idx="58">
                        <c:v>45743</c:v>
                      </c:pt>
                      <c:pt idx="59">
                        <c:v>45744</c:v>
                      </c:pt>
                      <c:pt idx="60">
                        <c:v>45747</c:v>
                      </c:pt>
                      <c:pt idx="61">
                        <c:v>45748</c:v>
                      </c:pt>
                      <c:pt idx="62">
                        <c:v>45749</c:v>
                      </c:pt>
                      <c:pt idx="63">
                        <c:v>45750</c:v>
                      </c:pt>
                      <c:pt idx="64">
                        <c:v>45751</c:v>
                      </c:pt>
                      <c:pt idx="65">
                        <c:v>45754</c:v>
                      </c:pt>
                      <c:pt idx="66">
                        <c:v>45755</c:v>
                      </c:pt>
                      <c:pt idx="67">
                        <c:v>45756</c:v>
                      </c:pt>
                      <c:pt idx="68">
                        <c:v>45757</c:v>
                      </c:pt>
                      <c:pt idx="69">
                        <c:v>45758</c:v>
                      </c:pt>
                      <c:pt idx="70">
                        <c:v>45761</c:v>
                      </c:pt>
                      <c:pt idx="71">
                        <c:v>45762</c:v>
                      </c:pt>
                      <c:pt idx="72">
                        <c:v>45763</c:v>
                      </c:pt>
                      <c:pt idx="73">
                        <c:v>45764</c:v>
                      </c:pt>
                      <c:pt idx="74">
                        <c:v>45769</c:v>
                      </c:pt>
                      <c:pt idx="75">
                        <c:v>45770</c:v>
                      </c:pt>
                      <c:pt idx="76">
                        <c:v>45771</c:v>
                      </c:pt>
                      <c:pt idx="77">
                        <c:v>45772</c:v>
                      </c:pt>
                      <c:pt idx="78">
                        <c:v>45775</c:v>
                      </c:pt>
                      <c:pt idx="79">
                        <c:v>45776</c:v>
                      </c:pt>
                      <c:pt idx="80">
                        <c:v>45777</c:v>
                      </c:pt>
                      <c:pt idx="81">
                        <c:v>45779</c:v>
                      </c:pt>
                      <c:pt idx="82">
                        <c:v>45782</c:v>
                      </c:pt>
                      <c:pt idx="83">
                        <c:v>45783</c:v>
                      </c:pt>
                      <c:pt idx="84">
                        <c:v>45784</c:v>
                      </c:pt>
                      <c:pt idx="85">
                        <c:v>45785</c:v>
                      </c:pt>
                      <c:pt idx="86">
                        <c:v>45786</c:v>
                      </c:pt>
                      <c:pt idx="87">
                        <c:v>45789</c:v>
                      </c:pt>
                      <c:pt idx="88">
                        <c:v>45790</c:v>
                      </c:pt>
                      <c:pt idx="89">
                        <c:v>45791</c:v>
                      </c:pt>
                      <c:pt idx="90">
                        <c:v>45792</c:v>
                      </c:pt>
                      <c:pt idx="91">
                        <c:v>45793</c:v>
                      </c:pt>
                      <c:pt idx="92">
                        <c:v>45796</c:v>
                      </c:pt>
                      <c:pt idx="93">
                        <c:v>45797</c:v>
                      </c:pt>
                      <c:pt idx="94">
                        <c:v>45798</c:v>
                      </c:pt>
                      <c:pt idx="95">
                        <c:v>45799</c:v>
                      </c:pt>
                      <c:pt idx="96">
                        <c:v>45800</c:v>
                      </c:pt>
                      <c:pt idx="97">
                        <c:v>45803</c:v>
                      </c:pt>
                      <c:pt idx="98">
                        <c:v>45804</c:v>
                      </c:pt>
                      <c:pt idx="99">
                        <c:v>45805</c:v>
                      </c:pt>
                      <c:pt idx="100">
                        <c:v>45806</c:v>
                      </c:pt>
                      <c:pt idx="101">
                        <c:v>45807</c:v>
                      </c:pt>
                      <c:pt idx="102">
                        <c:v>45810</c:v>
                      </c:pt>
                      <c:pt idx="103">
                        <c:v>45811</c:v>
                      </c:pt>
                      <c:pt idx="104">
                        <c:v>45812</c:v>
                      </c:pt>
                      <c:pt idx="105">
                        <c:v>45813</c:v>
                      </c:pt>
                      <c:pt idx="106">
                        <c:v>45814</c:v>
                      </c:pt>
                      <c:pt idx="107">
                        <c:v>45817</c:v>
                      </c:pt>
                      <c:pt idx="108">
                        <c:v>45818</c:v>
                      </c:pt>
                      <c:pt idx="109">
                        <c:v>45819</c:v>
                      </c:pt>
                      <c:pt idx="110">
                        <c:v>45820</c:v>
                      </c:pt>
                      <c:pt idx="111">
                        <c:v>45821</c:v>
                      </c:pt>
                      <c:pt idx="112">
                        <c:v>45824</c:v>
                      </c:pt>
                      <c:pt idx="113">
                        <c:v>45825</c:v>
                      </c:pt>
                      <c:pt idx="114">
                        <c:v>45826</c:v>
                      </c:pt>
                      <c:pt idx="115">
                        <c:v>45828</c:v>
                      </c:pt>
                      <c:pt idx="116">
                        <c:v>45831</c:v>
                      </c:pt>
                      <c:pt idx="117">
                        <c:v>45832</c:v>
                      </c:pt>
                      <c:pt idx="118">
                        <c:v>45833</c:v>
                      </c:pt>
                      <c:pt idx="119">
                        <c:v>45834</c:v>
                      </c:pt>
                      <c:pt idx="120">
                        <c:v>45835</c:v>
                      </c:pt>
                      <c:pt idx="121">
                        <c:v>45838</c:v>
                      </c:pt>
                      <c:pt idx="122">
                        <c:v>45839</c:v>
                      </c:pt>
                      <c:pt idx="123">
                        <c:v>45840</c:v>
                      </c:pt>
                      <c:pt idx="124">
                        <c:v>45841</c:v>
                      </c:pt>
                      <c:pt idx="125">
                        <c:v>45842</c:v>
                      </c:pt>
                      <c:pt idx="126">
                        <c:v>45845</c:v>
                      </c:pt>
                      <c:pt idx="127">
                        <c:v>45846</c:v>
                      </c:pt>
                      <c:pt idx="128">
                        <c:v>45847</c:v>
                      </c:pt>
                      <c:pt idx="129">
                        <c:v>45848</c:v>
                      </c:pt>
                      <c:pt idx="130">
                        <c:v>45849</c:v>
                      </c:pt>
                      <c:pt idx="131">
                        <c:v>45852</c:v>
                      </c:pt>
                      <c:pt idx="132">
                        <c:v>45853</c:v>
                      </c:pt>
                      <c:pt idx="133">
                        <c:v>45854</c:v>
                      </c:pt>
                      <c:pt idx="134">
                        <c:v>45855</c:v>
                      </c:pt>
                      <c:pt idx="135">
                        <c:v>45856</c:v>
                      </c:pt>
                      <c:pt idx="136">
                        <c:v>45859</c:v>
                      </c:pt>
                      <c:pt idx="137">
                        <c:v>45860</c:v>
                      </c:pt>
                      <c:pt idx="138">
                        <c:v>45861</c:v>
                      </c:pt>
                      <c:pt idx="139">
                        <c:v>45862</c:v>
                      </c:pt>
                      <c:pt idx="140">
                        <c:v>45863</c:v>
                      </c:pt>
                      <c:pt idx="141">
                        <c:v>45866</c:v>
                      </c:pt>
                      <c:pt idx="142">
                        <c:v>45867</c:v>
                      </c:pt>
                      <c:pt idx="143">
                        <c:v>45868</c:v>
                      </c:pt>
                      <c:pt idx="144">
                        <c:v>45869</c:v>
                      </c:pt>
                      <c:pt idx="145">
                        <c:v>45870</c:v>
                      </c:pt>
                      <c:pt idx="146">
                        <c:v>45873</c:v>
                      </c:pt>
                      <c:pt idx="147">
                        <c:v>45874</c:v>
                      </c:pt>
                      <c:pt idx="148">
                        <c:v>45875</c:v>
                      </c:pt>
                      <c:pt idx="149">
                        <c:v>45876</c:v>
                      </c:pt>
                      <c:pt idx="150">
                        <c:v>45877</c:v>
                      </c:pt>
                      <c:pt idx="151">
                        <c:v>45880</c:v>
                      </c:pt>
                      <c:pt idx="152">
                        <c:v>45881</c:v>
                      </c:pt>
                      <c:pt idx="153">
                        <c:v>45882</c:v>
                      </c:pt>
                      <c:pt idx="154">
                        <c:v>45883</c:v>
                      </c:pt>
                      <c:pt idx="155">
                        <c:v>45884</c:v>
                      </c:pt>
                      <c:pt idx="156">
                        <c:v>45887</c:v>
                      </c:pt>
                      <c:pt idx="157">
                        <c:v>45888</c:v>
                      </c:pt>
                      <c:pt idx="158">
                        <c:v>45889</c:v>
                      </c:pt>
                      <c:pt idx="159">
                        <c:v>45890</c:v>
                      </c:pt>
                      <c:pt idx="160">
                        <c:v>45891</c:v>
                      </c:pt>
                      <c:pt idx="161">
                        <c:v>45894</c:v>
                      </c:pt>
                      <c:pt idx="162">
                        <c:v>45895</c:v>
                      </c:pt>
                      <c:pt idx="163">
                        <c:v>45896</c:v>
                      </c:pt>
                      <c:pt idx="164">
                        <c:v>45897</c:v>
                      </c:pt>
                      <c:pt idx="165">
                        <c:v>45898</c:v>
                      </c:pt>
                      <c:pt idx="166">
                        <c:v>45901</c:v>
                      </c:pt>
                      <c:pt idx="167">
                        <c:v>45902</c:v>
                      </c:pt>
                      <c:pt idx="168">
                        <c:v>45903</c:v>
                      </c:pt>
                      <c:pt idx="169">
                        <c:v>45904</c:v>
                      </c:pt>
                      <c:pt idx="170">
                        <c:v>45905</c:v>
                      </c:pt>
                      <c:pt idx="171">
                        <c:v>45908</c:v>
                      </c:pt>
                      <c:pt idx="172">
                        <c:v>45909</c:v>
                      </c:pt>
                      <c:pt idx="173">
                        <c:v>45910</c:v>
                      </c:pt>
                      <c:pt idx="174">
                        <c:v>45911</c:v>
                      </c:pt>
                      <c:pt idx="175">
                        <c:v>45912</c:v>
                      </c:pt>
                      <c:pt idx="176">
                        <c:v>45915</c:v>
                      </c:pt>
                      <c:pt idx="177">
                        <c:v>45916</c:v>
                      </c:pt>
                      <c:pt idx="178">
                        <c:v>45917</c:v>
                      </c:pt>
                      <c:pt idx="179">
                        <c:v>45918</c:v>
                      </c:pt>
                      <c:pt idx="180">
                        <c:v>45919</c:v>
                      </c:pt>
                      <c:pt idx="181">
                        <c:v>45922</c:v>
                      </c:pt>
                      <c:pt idx="182">
                        <c:v>45923</c:v>
                      </c:pt>
                      <c:pt idx="183">
                        <c:v>45924</c:v>
                      </c:pt>
                      <c:pt idx="184">
                        <c:v>45925</c:v>
                      </c:pt>
                      <c:pt idx="185">
                        <c:v>45926</c:v>
                      </c:pt>
                      <c:pt idx="186">
                        <c:v>45929</c:v>
                      </c:pt>
                      <c:pt idx="187">
                        <c:v>45930</c:v>
                      </c:pt>
                      <c:pt idx="188">
                        <c:v>45931</c:v>
                      </c:pt>
                      <c:pt idx="189">
                        <c:v>45932</c:v>
                      </c:pt>
                      <c:pt idx="190">
                        <c:v>45933</c:v>
                      </c:pt>
                      <c:pt idx="191">
                        <c:v>45936</c:v>
                      </c:pt>
                      <c:pt idx="192">
                        <c:v>45937</c:v>
                      </c:pt>
                      <c:pt idx="193">
                        <c:v>45938</c:v>
                      </c:pt>
                      <c:pt idx="194">
                        <c:v>45939</c:v>
                      </c:pt>
                      <c:pt idx="195">
                        <c:v>45940</c:v>
                      </c:pt>
                      <c:pt idx="196">
                        <c:v>45943</c:v>
                      </c:pt>
                      <c:pt idx="197">
                        <c:v>45944</c:v>
                      </c:pt>
                      <c:pt idx="198">
                        <c:v>45945</c:v>
                      </c:pt>
                      <c:pt idx="199">
                        <c:v>45946</c:v>
                      </c:pt>
                      <c:pt idx="200">
                        <c:v>45947</c:v>
                      </c:pt>
                      <c:pt idx="201">
                        <c:v>45950</c:v>
                      </c:pt>
                      <c:pt idx="202">
                        <c:v>45951</c:v>
                      </c:pt>
                      <c:pt idx="203">
                        <c:v>45952</c:v>
                      </c:pt>
                      <c:pt idx="204">
                        <c:v>45953</c:v>
                      </c:pt>
                      <c:pt idx="205">
                        <c:v>45954</c:v>
                      </c:pt>
                      <c:pt idx="206">
                        <c:v>45957</c:v>
                      </c:pt>
                      <c:pt idx="207">
                        <c:v>45958</c:v>
                      </c:pt>
                      <c:pt idx="208">
                        <c:v>45959</c:v>
                      </c:pt>
                      <c:pt idx="209">
                        <c:v>45960</c:v>
                      </c:pt>
                      <c:pt idx="210">
                        <c:v>45961</c:v>
                      </c:pt>
                      <c:pt idx="211">
                        <c:v>45964</c:v>
                      </c:pt>
                      <c:pt idx="212">
                        <c:v>45965</c:v>
                      </c:pt>
                      <c:pt idx="213">
                        <c:v>45966</c:v>
                      </c:pt>
                      <c:pt idx="214">
                        <c:v>45967</c:v>
                      </c:pt>
                      <c:pt idx="215">
                        <c:v>45968</c:v>
                      </c:pt>
                      <c:pt idx="216">
                        <c:v>45971</c:v>
                      </c:pt>
                      <c:pt idx="217">
                        <c:v>45972</c:v>
                      </c:pt>
                      <c:pt idx="218">
                        <c:v>45973</c:v>
                      </c:pt>
                      <c:pt idx="219">
                        <c:v>45974</c:v>
                      </c:pt>
                      <c:pt idx="220">
                        <c:v>45975</c:v>
                      </c:pt>
                      <c:pt idx="221">
                        <c:v>45978</c:v>
                      </c:pt>
                      <c:pt idx="222">
                        <c:v>45979</c:v>
                      </c:pt>
                      <c:pt idx="223">
                        <c:v>45980</c:v>
                      </c:pt>
                      <c:pt idx="224">
                        <c:v>45982</c:v>
                      </c:pt>
                      <c:pt idx="225">
                        <c:v>45985</c:v>
                      </c:pt>
                      <c:pt idx="226">
                        <c:v>45986</c:v>
                      </c:pt>
                      <c:pt idx="227">
                        <c:v>45987</c:v>
                      </c:pt>
                      <c:pt idx="228">
                        <c:v>45988</c:v>
                      </c:pt>
                      <c:pt idx="229">
                        <c:v>45989</c:v>
                      </c:pt>
                      <c:pt idx="230">
                        <c:v>45992</c:v>
                      </c:pt>
                      <c:pt idx="231">
                        <c:v>45993</c:v>
                      </c:pt>
                      <c:pt idx="232">
                        <c:v>45994</c:v>
                      </c:pt>
                      <c:pt idx="233">
                        <c:v>45995</c:v>
                      </c:pt>
                      <c:pt idx="234">
                        <c:v>45996</c:v>
                      </c:pt>
                      <c:pt idx="235">
                        <c:v>45999</c:v>
                      </c:pt>
                      <c:pt idx="236">
                        <c:v>46000</c:v>
                      </c:pt>
                      <c:pt idx="237">
                        <c:v>46001</c:v>
                      </c:pt>
                      <c:pt idx="238">
                        <c:v>46002</c:v>
                      </c:pt>
                      <c:pt idx="239">
                        <c:v>46003</c:v>
                      </c:pt>
                      <c:pt idx="240">
                        <c:v>46006</c:v>
                      </c:pt>
                      <c:pt idx="241">
                        <c:v>46007</c:v>
                      </c:pt>
                      <c:pt idx="242">
                        <c:v>46008</c:v>
                      </c:pt>
                      <c:pt idx="243">
                        <c:v>46009</c:v>
                      </c:pt>
                      <c:pt idx="244">
                        <c:v>46010</c:v>
                      </c:pt>
                      <c:pt idx="245">
                        <c:v>46013</c:v>
                      </c:pt>
                      <c:pt idx="246">
                        <c:v>46014</c:v>
                      </c:pt>
                      <c:pt idx="247">
                        <c:v>46015</c:v>
                      </c:pt>
                      <c:pt idx="248">
                        <c:v>46017</c:v>
                      </c:pt>
                      <c:pt idx="249">
                        <c:v>46020</c:v>
                      </c:pt>
                      <c:pt idx="250">
                        <c:v>46021</c:v>
                      </c:pt>
                      <c:pt idx="251">
                        <c:v>46022</c:v>
                      </c:pt>
                      <c:pt idx="252">
                        <c:v>46024</c:v>
                      </c:pt>
                      <c:pt idx="253">
                        <c:v>46027</c:v>
                      </c:pt>
                      <c:pt idx="254">
                        <c:v>46028</c:v>
                      </c:pt>
                      <c:pt idx="255">
                        <c:v>46029</c:v>
                      </c:pt>
                      <c:pt idx="256">
                        <c:v>46030</c:v>
                      </c:pt>
                      <c:pt idx="257">
                        <c:v>46031</c:v>
                      </c:pt>
                      <c:pt idx="258">
                        <c:v>46034</c:v>
                      </c:pt>
                      <c:pt idx="259">
                        <c:v>46035</c:v>
                      </c:pt>
                      <c:pt idx="260">
                        <c:v>46036</c:v>
                      </c:pt>
                      <c:pt idx="261">
                        <c:v>46037</c:v>
                      </c:pt>
                      <c:pt idx="262">
                        <c:v>46038</c:v>
                      </c:pt>
                      <c:pt idx="263">
                        <c:v>46041</c:v>
                      </c:pt>
                      <c:pt idx="264">
                        <c:v>46042</c:v>
                      </c:pt>
                      <c:pt idx="265">
                        <c:v>46043</c:v>
                      </c:pt>
                      <c:pt idx="266">
                        <c:v>46044</c:v>
                      </c:pt>
                      <c:pt idx="267">
                        <c:v>46045</c:v>
                      </c:pt>
                      <c:pt idx="268">
                        <c:v>46048</c:v>
                      </c:pt>
                      <c:pt idx="269">
                        <c:v>46049</c:v>
                      </c:pt>
                      <c:pt idx="270">
                        <c:v>46050</c:v>
                      </c:pt>
                      <c:pt idx="271">
                        <c:v>46051</c:v>
                      </c:pt>
                      <c:pt idx="272">
                        <c:v>46052</c:v>
                      </c:pt>
                      <c:pt idx="273">
                        <c:v>46055</c:v>
                      </c:pt>
                      <c:pt idx="274">
                        <c:v>46056</c:v>
                      </c:pt>
                      <c:pt idx="275">
                        <c:v>46057</c:v>
                      </c:pt>
                      <c:pt idx="276">
                        <c:v>46058</c:v>
                      </c:pt>
                      <c:pt idx="277">
                        <c:v>46059</c:v>
                      </c:pt>
                      <c:pt idx="278">
                        <c:v>46062</c:v>
                      </c:pt>
                      <c:pt idx="279">
                        <c:v>46063</c:v>
                      </c:pt>
                      <c:pt idx="280">
                        <c:v>46064</c:v>
                      </c:pt>
                      <c:pt idx="281">
                        <c:v>46065</c:v>
                      </c:pt>
                      <c:pt idx="282">
                        <c:v>46066</c:v>
                      </c:pt>
                      <c:pt idx="283">
                        <c:v>46071</c:v>
                      </c:pt>
                      <c:pt idx="284">
                        <c:v>46072</c:v>
                      </c:pt>
                      <c:pt idx="285">
                        <c:v>46073</c:v>
                      </c:pt>
                      <c:pt idx="286">
                        <c:v>46076</c:v>
                      </c:pt>
                      <c:pt idx="287">
                        <c:v>46077</c:v>
                      </c:pt>
                      <c:pt idx="288">
                        <c:v>46078</c:v>
                      </c:pt>
                      <c:pt idx="289">
                        <c:v>46079</c:v>
                      </c:pt>
                      <c:pt idx="290">
                        <c:v>46080</c:v>
                      </c:pt>
                      <c:pt idx="291">
                        <c:v>46083</c:v>
                      </c:pt>
                      <c:pt idx="292">
                        <c:v>46084</c:v>
                      </c:pt>
                      <c:pt idx="293">
                        <c:v>46085</c:v>
                      </c:pt>
                      <c:pt idx="294">
                        <c:v>46086</c:v>
                      </c:pt>
                      <c:pt idx="295">
                        <c:v>46087</c:v>
                      </c:pt>
                      <c:pt idx="296">
                        <c:v>46090</c:v>
                      </c:pt>
                      <c:pt idx="297">
                        <c:v>46091</c:v>
                      </c:pt>
                      <c:pt idx="298">
                        <c:v>46092</c:v>
                      </c:pt>
                      <c:pt idx="299">
                        <c:v>46093</c:v>
                      </c:pt>
                      <c:pt idx="300">
                        <c:v>46094</c:v>
                      </c:pt>
                      <c:pt idx="301">
                        <c:v>46097</c:v>
                      </c:pt>
                      <c:pt idx="302">
                        <c:v>46098</c:v>
                      </c:pt>
                      <c:pt idx="303">
                        <c:v>46099</c:v>
                      </c:pt>
                      <c:pt idx="304">
                        <c:v>46100</c:v>
                      </c:pt>
                      <c:pt idx="305">
                        <c:v>46073</c:v>
                      </c:pt>
                      <c:pt idx="306">
                        <c:v>46076</c:v>
                      </c:pt>
                      <c:pt idx="307">
                        <c:v>46077</c:v>
                      </c:pt>
                      <c:pt idx="308">
                        <c:v>46078</c:v>
                      </c:pt>
                      <c:pt idx="309">
                        <c:v>46079</c:v>
                      </c:pt>
                      <c:pt idx="310">
                        <c:v>46080</c:v>
                      </c:pt>
                      <c:pt idx="311">
                        <c:v>46083</c:v>
                      </c:pt>
                      <c:pt idx="312">
                        <c:v>46084</c:v>
                      </c:pt>
                      <c:pt idx="313">
                        <c:v>46085</c:v>
                      </c:pt>
                      <c:pt idx="314">
                        <c:v>46086</c:v>
                      </c:pt>
                      <c:pt idx="315">
                        <c:v>46087</c:v>
                      </c:pt>
                      <c:pt idx="316">
                        <c:v>46090</c:v>
                      </c:pt>
                      <c:pt idx="317">
                        <c:v>46091</c:v>
                      </c:pt>
                      <c:pt idx="318">
                        <c:v>46092</c:v>
                      </c:pt>
                      <c:pt idx="319">
                        <c:v>46093</c:v>
                      </c:pt>
                      <c:pt idx="320">
                        <c:v>46094</c:v>
                      </c:pt>
                      <c:pt idx="321">
                        <c:v>46097</c:v>
                      </c:pt>
                      <c:pt idx="322">
                        <c:v>46098</c:v>
                      </c:pt>
                      <c:pt idx="323">
                        <c:v>46099</c:v>
                      </c:pt>
                      <c:pt idx="324">
                        <c:v>46100</c:v>
                      </c:pt>
                      <c:pt idx="325">
                        <c:v>46101</c:v>
                      </c:pt>
                      <c:pt idx="326">
                        <c:v>46104</c:v>
                      </c:pt>
                      <c:pt idx="327">
                        <c:v>46105</c:v>
                      </c:pt>
                      <c:pt idx="328">
                        <c:v>46106</c:v>
                      </c:pt>
                      <c:pt idx="329">
                        <c:v>46107</c:v>
                      </c:pt>
                      <c:pt idx="330">
                        <c:v>46108</c:v>
                      </c:pt>
                      <c:pt idx="331">
                        <c:v>46111</c:v>
                      </c:pt>
                      <c:pt idx="332">
                        <c:v>46112</c:v>
                      </c:pt>
                      <c:pt idx="333">
                        <c:v>46113</c:v>
                      </c:pt>
                      <c:pt idx="334">
                        <c:v>46114</c:v>
                      </c:pt>
                      <c:pt idx="335">
                        <c:v>46118</c:v>
                      </c:pt>
                      <c:pt idx="336">
                        <c:v>46119</c:v>
                      </c:pt>
                      <c:pt idx="337">
                        <c:v>46120</c:v>
                      </c:pt>
                      <c:pt idx="338">
                        <c:v>46121</c:v>
                      </c:pt>
                      <c:pt idx="339">
                        <c:v>46122</c:v>
                      </c:pt>
                      <c:pt idx="340">
                        <c:v>46125</c:v>
                      </c:pt>
                      <c:pt idx="341">
                        <c:v>46126</c:v>
                      </c:pt>
                      <c:pt idx="342">
                        <c:v>46127</c:v>
                      </c:pt>
                      <c:pt idx="343">
                        <c:v>46128</c:v>
                      </c:pt>
                      <c:pt idx="344">
                        <c:v>46129</c:v>
                      </c:pt>
                      <c:pt idx="345">
                        <c:v>46132</c:v>
                      </c:pt>
                      <c:pt idx="346">
                        <c:v>46134</c:v>
                      </c:pt>
                      <c:pt idx="347">
                        <c:v>46135</c:v>
                      </c:pt>
                      <c:pt idx="348">
                        <c:v>46136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IPCA_mov!$B$3:$B$237</c15:sqref>
                        </c15:formulaRef>
                      </c:ext>
                    </c:extLst>
                    <c:numCache>
                      <c:formatCode>0.0</c:formatCode>
                      <c:ptCount val="235"/>
                      <c:pt idx="0">
                        <c:v>4.9736000000000002</c:v>
                      </c:pt>
                      <c:pt idx="1">
                        <c:v>4.9698000000000002</c:v>
                      </c:pt>
                      <c:pt idx="2">
                        <c:v>5.0160999999999998</c:v>
                      </c:pt>
                      <c:pt idx="3">
                        <c:v>4.9949000000000003</c:v>
                      </c:pt>
                      <c:pt idx="4">
                        <c:v>5.0160999999999998</c:v>
                      </c:pt>
                      <c:pt idx="5">
                        <c:v>5.0160999999999998</c:v>
                      </c:pt>
                      <c:pt idx="6">
                        <c:v>5.0092999999999996</c:v>
                      </c:pt>
                      <c:pt idx="7">
                        <c:v>5.03</c:v>
                      </c:pt>
                      <c:pt idx="8">
                        <c:v>5.0551000000000004</c:v>
                      </c:pt>
                      <c:pt idx="9">
                        <c:v>5.0551000000000004</c:v>
                      </c:pt>
                      <c:pt idx="10">
                        <c:v>5.0632000000000001</c:v>
                      </c:pt>
                      <c:pt idx="11">
                        <c:v>5.0697999999999999</c:v>
                      </c:pt>
                      <c:pt idx="12">
                        <c:v>5.0632000000000001</c:v>
                      </c:pt>
                      <c:pt idx="13">
                        <c:v>5.0766999999999998</c:v>
                      </c:pt>
                      <c:pt idx="14">
                        <c:v>5.12</c:v>
                      </c:pt>
                      <c:pt idx="15">
                        <c:v>5.14</c:v>
                      </c:pt>
                      <c:pt idx="16">
                        <c:v>5.5000999999999998</c:v>
                      </c:pt>
                      <c:pt idx="17">
                        <c:v>5.5075000000000003</c:v>
                      </c:pt>
                      <c:pt idx="18">
                        <c:v>5.5094000000000003</c:v>
                      </c:pt>
                      <c:pt idx="19">
                        <c:v>5.5094000000000003</c:v>
                      </c:pt>
                      <c:pt idx="20">
                        <c:v>5.52</c:v>
                      </c:pt>
                      <c:pt idx="21">
                        <c:v>5.58</c:v>
                      </c:pt>
                      <c:pt idx="22">
                        <c:v>5.5766999999999998</c:v>
                      </c:pt>
                      <c:pt idx="23">
                        <c:v>5.5732999999999997</c:v>
                      </c:pt>
                      <c:pt idx="24">
                        <c:v>5.5732999999999997</c:v>
                      </c:pt>
                      <c:pt idx="25">
                        <c:v>5.5766999999999998</c:v>
                      </c:pt>
                      <c:pt idx="26">
                        <c:v>5.5928000000000004</c:v>
                      </c:pt>
                      <c:pt idx="27">
                        <c:v>5.6077000000000004</c:v>
                      </c:pt>
                      <c:pt idx="28">
                        <c:v>5.8780999999999999</c:v>
                      </c:pt>
                      <c:pt idx="29">
                        <c:v>5.8677999999999999</c:v>
                      </c:pt>
                      <c:pt idx="30">
                        <c:v>5.8780999999999999</c:v>
                      </c:pt>
                      <c:pt idx="31">
                        <c:v>5.8856999999999999</c:v>
                      </c:pt>
                      <c:pt idx="32">
                        <c:v>5.8967000000000001</c:v>
                      </c:pt>
                      <c:pt idx="33">
                        <c:v>5.8977000000000004</c:v>
                      </c:pt>
                      <c:pt idx="34">
                        <c:v>5.8994</c:v>
                      </c:pt>
                      <c:pt idx="35">
                        <c:v>5.8986000000000001</c:v>
                      </c:pt>
                      <c:pt idx="36">
                        <c:v>5.9067999999999996</c:v>
                      </c:pt>
                      <c:pt idx="37">
                        <c:v>5.9509999999999996</c:v>
                      </c:pt>
                      <c:pt idx="38">
                        <c:v>5.9421999999999997</c:v>
                      </c:pt>
                      <c:pt idx="39">
                        <c:v>5.9421999999999997</c:v>
                      </c:pt>
                      <c:pt idx="40">
                        <c:v>5.9421999999999997</c:v>
                      </c:pt>
                      <c:pt idx="41">
                        <c:v>5.9516999999999998</c:v>
                      </c:pt>
                      <c:pt idx="42">
                        <c:v>5.9516999999999998</c:v>
                      </c:pt>
                      <c:pt idx="43">
                        <c:v>5.9516999999999998</c:v>
                      </c:pt>
                      <c:pt idx="44">
                        <c:v>5.9516999999999998</c:v>
                      </c:pt>
                      <c:pt idx="45">
                        <c:v>5.9519000000000002</c:v>
                      </c:pt>
                      <c:pt idx="46">
                        <c:v>5.9519000000000002</c:v>
                      </c:pt>
                      <c:pt idx="47">
                        <c:v>5.2039999999999997</c:v>
                      </c:pt>
                      <c:pt idx="48">
                        <c:v>5.2149999999999999</c:v>
                      </c:pt>
                      <c:pt idx="49">
                        <c:v>5.2533000000000003</c:v>
                      </c:pt>
                      <c:pt idx="50">
                        <c:v>5.2533000000000003</c:v>
                      </c:pt>
                      <c:pt idx="51">
                        <c:v>5.2416999999999998</c:v>
                      </c:pt>
                      <c:pt idx="52">
                        <c:v>5.2416999999999998</c:v>
                      </c:pt>
                      <c:pt idx="53">
                        <c:v>5.2416999999999998</c:v>
                      </c:pt>
                      <c:pt idx="54">
                        <c:v>5.2465000000000002</c:v>
                      </c:pt>
                      <c:pt idx="55">
                        <c:v>5.2411000000000003</c:v>
                      </c:pt>
                      <c:pt idx="56">
                        <c:v>5.2615999999999996</c:v>
                      </c:pt>
                      <c:pt idx="57">
                        <c:v>5.2615999999999996</c:v>
                      </c:pt>
                      <c:pt idx="58">
                        <c:v>5.2567000000000004</c:v>
                      </c:pt>
                      <c:pt idx="59">
                        <c:v>5.2518000000000002</c:v>
                      </c:pt>
                      <c:pt idx="60">
                        <c:v>5.2615999999999996</c:v>
                      </c:pt>
                      <c:pt idx="61">
                        <c:v>5.2615999999999996</c:v>
                      </c:pt>
                      <c:pt idx="62">
                        <c:v>5.2615999999999996</c:v>
                      </c:pt>
                      <c:pt idx="63">
                        <c:v>5.2615999999999996</c:v>
                      </c:pt>
                      <c:pt idx="64">
                        <c:v>5.2510000000000003</c:v>
                      </c:pt>
                      <c:pt idx="65">
                        <c:v>5.2510000000000003</c:v>
                      </c:pt>
                      <c:pt idx="66">
                        <c:v>5.2461000000000002</c:v>
                      </c:pt>
                      <c:pt idx="67">
                        <c:v>5.2461000000000002</c:v>
                      </c:pt>
                      <c:pt idx="68">
                        <c:v>5.2461000000000002</c:v>
                      </c:pt>
                      <c:pt idx="69">
                        <c:v>5.0107999999999997</c:v>
                      </c:pt>
                      <c:pt idx="70">
                        <c:v>4.9992000000000001</c:v>
                      </c:pt>
                      <c:pt idx="71">
                        <c:v>4.9992000000000001</c:v>
                      </c:pt>
                      <c:pt idx="72">
                        <c:v>5.0000999999999998</c:v>
                      </c:pt>
                      <c:pt idx="73">
                        <c:v>4.9523000000000001</c:v>
                      </c:pt>
                      <c:pt idx="74">
                        <c:v>4.9691999999999998</c:v>
                      </c:pt>
                      <c:pt idx="75">
                        <c:v>4.9691999999999998</c:v>
                      </c:pt>
                      <c:pt idx="76">
                        <c:v>4.9619</c:v>
                      </c:pt>
                      <c:pt idx="77">
                        <c:v>4.9634</c:v>
                      </c:pt>
                      <c:pt idx="78">
                        <c:v>4.9577</c:v>
                      </c:pt>
                      <c:pt idx="79">
                        <c:v>4.9539</c:v>
                      </c:pt>
                      <c:pt idx="80">
                        <c:v>4.9659000000000004</c:v>
                      </c:pt>
                      <c:pt idx="81">
                        <c:v>4.9577</c:v>
                      </c:pt>
                      <c:pt idx="82">
                        <c:v>4.9573</c:v>
                      </c:pt>
                      <c:pt idx="83">
                        <c:v>4.9577</c:v>
                      </c:pt>
                      <c:pt idx="84">
                        <c:v>4.9577</c:v>
                      </c:pt>
                      <c:pt idx="85">
                        <c:v>4.9577</c:v>
                      </c:pt>
                      <c:pt idx="86">
                        <c:v>4.9470999999999998</c:v>
                      </c:pt>
                      <c:pt idx="87">
                        <c:v>4.9469000000000003</c:v>
                      </c:pt>
                      <c:pt idx="88">
                        <c:v>4.9463999999999997</c:v>
                      </c:pt>
                      <c:pt idx="89">
                        <c:v>4.9467999999999996</c:v>
                      </c:pt>
                      <c:pt idx="90">
                        <c:v>4.9473000000000003</c:v>
                      </c:pt>
                      <c:pt idx="91">
                        <c:v>4.9318999999999997</c:v>
                      </c:pt>
                      <c:pt idx="92">
                        <c:v>4.9099000000000004</c:v>
                      </c:pt>
                      <c:pt idx="93">
                        <c:v>4.9099000000000004</c:v>
                      </c:pt>
                      <c:pt idx="94">
                        <c:v>4.9131999999999998</c:v>
                      </c:pt>
                      <c:pt idx="95">
                        <c:v>4.9165000000000001</c:v>
                      </c:pt>
                      <c:pt idx="96">
                        <c:v>4.8959000000000001</c:v>
                      </c:pt>
                      <c:pt idx="97">
                        <c:v>4.8959000000000001</c:v>
                      </c:pt>
                      <c:pt idx="98">
                        <c:v>4.8956</c:v>
                      </c:pt>
                      <c:pt idx="99">
                        <c:v>4.8958000000000004</c:v>
                      </c:pt>
                      <c:pt idx="100">
                        <c:v>4.8956</c:v>
                      </c:pt>
                      <c:pt idx="101">
                        <c:v>4.88</c:v>
                      </c:pt>
                      <c:pt idx="102">
                        <c:v>4.8697999999999997</c:v>
                      </c:pt>
                      <c:pt idx="103">
                        <c:v>4.8625999999999996</c:v>
                      </c:pt>
                      <c:pt idx="104">
                        <c:v>4.8605</c:v>
                      </c:pt>
                      <c:pt idx="105">
                        <c:v>4.8605</c:v>
                      </c:pt>
                      <c:pt idx="106">
                        <c:v>4.8228999999999997</c:v>
                      </c:pt>
                      <c:pt idx="107">
                        <c:v>4.8177000000000003</c:v>
                      </c:pt>
                      <c:pt idx="108">
                        <c:v>4.7706999999999997</c:v>
                      </c:pt>
                      <c:pt idx="109">
                        <c:v>4.7706999999999997</c:v>
                      </c:pt>
                      <c:pt idx="110">
                        <c:v>4.7602000000000002</c:v>
                      </c:pt>
                      <c:pt idx="111">
                        <c:v>4.7225000000000001</c:v>
                      </c:pt>
                      <c:pt idx="112">
                        <c:v>4.7130000000000001</c:v>
                      </c:pt>
                      <c:pt idx="113">
                        <c:v>4.7179000000000002</c:v>
                      </c:pt>
                      <c:pt idx="114">
                        <c:v>4.718</c:v>
                      </c:pt>
                      <c:pt idx="115">
                        <c:v>4.6764000000000001</c:v>
                      </c:pt>
                      <c:pt idx="116">
                        <c:v>4.6764000000000001</c:v>
                      </c:pt>
                      <c:pt idx="117">
                        <c:v>4.6764000000000001</c:v>
                      </c:pt>
                      <c:pt idx="118">
                        <c:v>4.6760000000000002</c:v>
                      </c:pt>
                      <c:pt idx="119">
                        <c:v>4.6664000000000003</c:v>
                      </c:pt>
                      <c:pt idx="120">
                        <c:v>4.6627000000000001</c:v>
                      </c:pt>
                      <c:pt idx="121">
                        <c:v>4.6445999999999996</c:v>
                      </c:pt>
                      <c:pt idx="122">
                        <c:v>4.6445999999999996</c:v>
                      </c:pt>
                      <c:pt idx="123">
                        <c:v>4.6445999999999996</c:v>
                      </c:pt>
                      <c:pt idx="124">
                        <c:v>4.6589</c:v>
                      </c:pt>
                      <c:pt idx="125">
                        <c:v>4.6543999999999999</c:v>
                      </c:pt>
                      <c:pt idx="126">
                        <c:v>4.6536</c:v>
                      </c:pt>
                      <c:pt idx="127">
                        <c:v>4.6436999999999999</c:v>
                      </c:pt>
                      <c:pt idx="128">
                        <c:v>4.6340000000000003</c:v>
                      </c:pt>
                      <c:pt idx="129">
                        <c:v>4.6700999999999997</c:v>
                      </c:pt>
                      <c:pt idx="130">
                        <c:v>4.6524000000000001</c:v>
                      </c:pt>
                      <c:pt idx="131">
                        <c:v>4.6269999999999998</c:v>
                      </c:pt>
                      <c:pt idx="132">
                        <c:v>4.6448</c:v>
                      </c:pt>
                      <c:pt idx="133">
                        <c:v>4.6010999999999997</c:v>
                      </c:pt>
                      <c:pt idx="134">
                        <c:v>4.5900999999999996</c:v>
                      </c:pt>
                      <c:pt idx="135">
                        <c:v>4.5183</c:v>
                      </c:pt>
                      <c:pt idx="136">
                        <c:v>4.5248999999999997</c:v>
                      </c:pt>
                      <c:pt idx="137">
                        <c:v>4.5248999999999997</c:v>
                      </c:pt>
                      <c:pt idx="138">
                        <c:v>4.5248999999999997</c:v>
                      </c:pt>
                      <c:pt idx="139">
                        <c:v>4.5304000000000002</c:v>
                      </c:pt>
                      <c:pt idx="140">
                        <c:v>4.5133999999999999</c:v>
                      </c:pt>
                      <c:pt idx="141">
                        <c:v>4.5189000000000004</c:v>
                      </c:pt>
                      <c:pt idx="142">
                        <c:v>4.5189000000000004</c:v>
                      </c:pt>
                      <c:pt idx="143">
                        <c:v>4.5189000000000004</c:v>
                      </c:pt>
                      <c:pt idx="144">
                        <c:v>4.5133999999999999</c:v>
                      </c:pt>
                      <c:pt idx="145">
                        <c:v>4.4984000000000002</c:v>
                      </c:pt>
                      <c:pt idx="146">
                        <c:v>4.4919000000000002</c:v>
                      </c:pt>
                      <c:pt idx="147">
                        <c:v>4.4983000000000004</c:v>
                      </c:pt>
                      <c:pt idx="148">
                        <c:v>4.4855</c:v>
                      </c:pt>
                      <c:pt idx="149">
                        <c:v>4.4668999999999999</c:v>
                      </c:pt>
                      <c:pt idx="150">
                        <c:v>4.4762000000000004</c:v>
                      </c:pt>
                      <c:pt idx="151">
                        <c:v>4.4668999999999999</c:v>
                      </c:pt>
                      <c:pt idx="152">
                        <c:v>4.3421000000000003</c:v>
                      </c:pt>
                      <c:pt idx="153">
                        <c:v>4.3417000000000003</c:v>
                      </c:pt>
                      <c:pt idx="154">
                        <c:v>4.3357000000000001</c:v>
                      </c:pt>
                      <c:pt idx="155">
                        <c:v>4.3109000000000002</c:v>
                      </c:pt>
                      <c:pt idx="156">
                        <c:v>4.3087999999999997</c:v>
                      </c:pt>
                      <c:pt idx="157">
                        <c:v>4.3036000000000003</c:v>
                      </c:pt>
                      <c:pt idx="158">
                        <c:v>4.3036000000000003</c:v>
                      </c:pt>
                      <c:pt idx="159">
                        <c:v>4.2995000000000001</c:v>
                      </c:pt>
                      <c:pt idx="160">
                        <c:v>4.2115</c:v>
                      </c:pt>
                      <c:pt idx="161">
                        <c:v>4.2070999999999996</c:v>
                      </c:pt>
                      <c:pt idx="162">
                        <c:v>4.2064000000000004</c:v>
                      </c:pt>
                      <c:pt idx="163">
                        <c:v>4.2035</c:v>
                      </c:pt>
                      <c:pt idx="164">
                        <c:v>4.1989000000000001</c:v>
                      </c:pt>
                      <c:pt idx="165">
                        <c:v>4.1828000000000003</c:v>
                      </c:pt>
                      <c:pt idx="166">
                        <c:v>4.1656000000000004</c:v>
                      </c:pt>
                      <c:pt idx="167">
                        <c:v>4.1635999999999997</c:v>
                      </c:pt>
                      <c:pt idx="168">
                        <c:v>4.1635999999999997</c:v>
                      </c:pt>
                      <c:pt idx="169">
                        <c:v>4.1635999999999997</c:v>
                      </c:pt>
                      <c:pt idx="170">
                        <c:v>4.1580000000000004</c:v>
                      </c:pt>
                      <c:pt idx="171">
                        <c:v>4.1456999999999997</c:v>
                      </c:pt>
                      <c:pt idx="172">
                        <c:v>4.1456999999999997</c:v>
                      </c:pt>
                      <c:pt idx="173">
                        <c:v>4.4779999999999998</c:v>
                      </c:pt>
                      <c:pt idx="174">
                        <c:v>4.4675000000000002</c:v>
                      </c:pt>
                      <c:pt idx="175">
                        <c:v>4.4572000000000003</c:v>
                      </c:pt>
                      <c:pt idx="176">
                        <c:v>4.4526000000000003</c:v>
                      </c:pt>
                      <c:pt idx="177">
                        <c:v>4.4526000000000003</c:v>
                      </c:pt>
                      <c:pt idx="178">
                        <c:v>4.4526000000000003</c:v>
                      </c:pt>
                      <c:pt idx="179">
                        <c:v>4.4572000000000003</c:v>
                      </c:pt>
                      <c:pt idx="180">
                        <c:v>4.4573</c:v>
                      </c:pt>
                      <c:pt idx="181">
                        <c:v>4.4573</c:v>
                      </c:pt>
                      <c:pt idx="182">
                        <c:v>4.4573</c:v>
                      </c:pt>
                      <c:pt idx="183">
                        <c:v>4.4573</c:v>
                      </c:pt>
                      <c:pt idx="184">
                        <c:v>4.4478999999999997</c:v>
                      </c:pt>
                      <c:pt idx="185">
                        <c:v>4.4363999999999999</c:v>
                      </c:pt>
                      <c:pt idx="186">
                        <c:v>4.4416000000000002</c:v>
                      </c:pt>
                      <c:pt idx="187">
                        <c:v>4.4413999999999998</c:v>
                      </c:pt>
                      <c:pt idx="188">
                        <c:v>4.4413999999999998</c:v>
                      </c:pt>
                      <c:pt idx="189">
                        <c:v>4.4363999999999999</c:v>
                      </c:pt>
                      <c:pt idx="190">
                        <c:v>4.4314999999999998</c:v>
                      </c:pt>
                      <c:pt idx="191">
                        <c:v>4.4363999999999999</c:v>
                      </c:pt>
                      <c:pt idx="192">
                        <c:v>4.4363999999999999</c:v>
                      </c:pt>
                      <c:pt idx="193">
                        <c:v>4.4317000000000002</c:v>
                      </c:pt>
                      <c:pt idx="194">
                        <c:v>4.1581999999999999</c:v>
                      </c:pt>
                      <c:pt idx="195">
                        <c:v>4.1353</c:v>
                      </c:pt>
                      <c:pt idx="196">
                        <c:v>4.0982000000000003</c:v>
                      </c:pt>
                      <c:pt idx="197">
                        <c:v>4.0982000000000003</c:v>
                      </c:pt>
                      <c:pt idx="198">
                        <c:v>4.1085000000000003</c:v>
                      </c:pt>
                      <c:pt idx="199">
                        <c:v>4.1085000000000003</c:v>
                      </c:pt>
                      <c:pt idx="200">
                        <c:v>4.0890000000000004</c:v>
                      </c:pt>
                      <c:pt idx="201">
                        <c:v>4.0937999999999999</c:v>
                      </c:pt>
                      <c:pt idx="202">
                        <c:v>4.0842000000000001</c:v>
                      </c:pt>
                      <c:pt idx="203">
                        <c:v>4.0842000000000001</c:v>
                      </c:pt>
                      <c:pt idx="204">
                        <c:v>4.0713999999999997</c:v>
                      </c:pt>
                      <c:pt idx="205">
                        <c:v>3.9754999999999998</c:v>
                      </c:pt>
                      <c:pt idx="206">
                        <c:v>3.9691000000000001</c:v>
                      </c:pt>
                      <c:pt idx="207">
                        <c:v>3.9599000000000002</c:v>
                      </c:pt>
                      <c:pt idx="208">
                        <c:v>3.9599000000000002</c:v>
                      </c:pt>
                      <c:pt idx="209">
                        <c:v>3.9590999999999998</c:v>
                      </c:pt>
                      <c:pt idx="210">
                        <c:v>3.9377</c:v>
                      </c:pt>
                      <c:pt idx="211">
                        <c:v>3.9377</c:v>
                      </c:pt>
                      <c:pt idx="212">
                        <c:v>3.9377</c:v>
                      </c:pt>
                      <c:pt idx="213">
                        <c:v>3.9403999999999999</c:v>
                      </c:pt>
                      <c:pt idx="214">
                        <c:v>3.9333999999999998</c:v>
                      </c:pt>
                      <c:pt idx="215">
                        <c:v>3.9308999999999998</c:v>
                      </c:pt>
                      <c:pt idx="216">
                        <c:v>3.9321999999999999</c:v>
                      </c:pt>
                      <c:pt idx="217">
                        <c:v>4.1051000000000002</c:v>
                      </c:pt>
                      <c:pt idx="218">
                        <c:v>4.1051000000000002</c:v>
                      </c:pt>
                      <c:pt idx="219">
                        <c:v>4.0979000000000001</c:v>
                      </c:pt>
                      <c:pt idx="220">
                        <c:v>4.1013000000000002</c:v>
                      </c:pt>
                      <c:pt idx="221">
                        <c:v>4.0941000000000001</c:v>
                      </c:pt>
                      <c:pt idx="222">
                        <c:v>4.0944000000000003</c:v>
                      </c:pt>
                      <c:pt idx="223">
                        <c:v>4.0937999999999999</c:v>
                      </c:pt>
                      <c:pt idx="224">
                        <c:v>4.0711000000000004</c:v>
                      </c:pt>
                      <c:pt idx="225">
                        <c:v>4.0732999999999997</c:v>
                      </c:pt>
                      <c:pt idx="226">
                        <c:v>4.0732999999999997</c:v>
                      </c:pt>
                      <c:pt idx="227">
                        <c:v>4.0678999999999998</c:v>
                      </c:pt>
                      <c:pt idx="228">
                        <c:v>4.0624000000000002</c:v>
                      </c:pt>
                      <c:pt idx="229">
                        <c:v>4.0316000000000001</c:v>
                      </c:pt>
                      <c:pt idx="230">
                        <c:v>4.0316000000000001</c:v>
                      </c:pt>
                      <c:pt idx="231">
                        <c:v>4.0214999999999996</c:v>
                      </c:pt>
                      <c:pt idx="232">
                        <c:v>4.0214999999999996</c:v>
                      </c:pt>
                      <c:pt idx="233">
                        <c:v>4.0111999999999997</c:v>
                      </c:pt>
                      <c:pt idx="234">
                        <c:v>4.0021000000000004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40C3-4D2F-9DC1-7B9CC876935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IPCA_mov!$D$2</c15:sqref>
                        </c15:formulaRef>
                      </c:ext>
                    </c:extLst>
                    <c:strCache>
                      <c:ptCount val="1"/>
                      <c:pt idx="0">
                        <c:v>Infl. meses 13-24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IPCA_mov!$A$3:$A$400</c15:sqref>
                        </c15:formulaRef>
                      </c:ext>
                    </c:extLst>
                    <c:numCache>
                      <c:formatCode>m/d/yyyy</c:formatCode>
                      <c:ptCount val="398"/>
                      <c:pt idx="0">
                        <c:v>45659</c:v>
                      </c:pt>
                      <c:pt idx="1">
                        <c:v>45660</c:v>
                      </c:pt>
                      <c:pt idx="2">
                        <c:v>45663</c:v>
                      </c:pt>
                      <c:pt idx="3">
                        <c:v>45664</c:v>
                      </c:pt>
                      <c:pt idx="4">
                        <c:v>45665</c:v>
                      </c:pt>
                      <c:pt idx="5">
                        <c:v>45666</c:v>
                      </c:pt>
                      <c:pt idx="6">
                        <c:v>45667</c:v>
                      </c:pt>
                      <c:pt idx="7">
                        <c:v>45670</c:v>
                      </c:pt>
                      <c:pt idx="8">
                        <c:v>45671</c:v>
                      </c:pt>
                      <c:pt idx="9">
                        <c:v>45672</c:v>
                      </c:pt>
                      <c:pt idx="10">
                        <c:v>45673</c:v>
                      </c:pt>
                      <c:pt idx="11">
                        <c:v>45674</c:v>
                      </c:pt>
                      <c:pt idx="12">
                        <c:v>45677</c:v>
                      </c:pt>
                      <c:pt idx="13">
                        <c:v>45678</c:v>
                      </c:pt>
                      <c:pt idx="14">
                        <c:v>45679</c:v>
                      </c:pt>
                      <c:pt idx="15">
                        <c:v>45680</c:v>
                      </c:pt>
                      <c:pt idx="16">
                        <c:v>45681</c:v>
                      </c:pt>
                      <c:pt idx="17">
                        <c:v>45684</c:v>
                      </c:pt>
                      <c:pt idx="18">
                        <c:v>45685</c:v>
                      </c:pt>
                      <c:pt idx="19">
                        <c:v>45686</c:v>
                      </c:pt>
                      <c:pt idx="20">
                        <c:v>45687</c:v>
                      </c:pt>
                      <c:pt idx="21">
                        <c:v>45688</c:v>
                      </c:pt>
                      <c:pt idx="22">
                        <c:v>45691</c:v>
                      </c:pt>
                      <c:pt idx="23">
                        <c:v>45692</c:v>
                      </c:pt>
                      <c:pt idx="24">
                        <c:v>45693</c:v>
                      </c:pt>
                      <c:pt idx="25">
                        <c:v>45694</c:v>
                      </c:pt>
                      <c:pt idx="26">
                        <c:v>45695</c:v>
                      </c:pt>
                      <c:pt idx="27">
                        <c:v>45698</c:v>
                      </c:pt>
                      <c:pt idx="28">
                        <c:v>45699</c:v>
                      </c:pt>
                      <c:pt idx="29">
                        <c:v>45700</c:v>
                      </c:pt>
                      <c:pt idx="30">
                        <c:v>45701</c:v>
                      </c:pt>
                      <c:pt idx="31">
                        <c:v>45702</c:v>
                      </c:pt>
                      <c:pt idx="32">
                        <c:v>45705</c:v>
                      </c:pt>
                      <c:pt idx="33">
                        <c:v>45706</c:v>
                      </c:pt>
                      <c:pt idx="34">
                        <c:v>45707</c:v>
                      </c:pt>
                      <c:pt idx="35">
                        <c:v>45708</c:v>
                      </c:pt>
                      <c:pt idx="36">
                        <c:v>45709</c:v>
                      </c:pt>
                      <c:pt idx="37">
                        <c:v>45712</c:v>
                      </c:pt>
                      <c:pt idx="38">
                        <c:v>45713</c:v>
                      </c:pt>
                      <c:pt idx="39">
                        <c:v>45714</c:v>
                      </c:pt>
                      <c:pt idx="40">
                        <c:v>45715</c:v>
                      </c:pt>
                      <c:pt idx="41">
                        <c:v>45716</c:v>
                      </c:pt>
                      <c:pt idx="42">
                        <c:v>45721</c:v>
                      </c:pt>
                      <c:pt idx="43">
                        <c:v>45722</c:v>
                      </c:pt>
                      <c:pt idx="44">
                        <c:v>45723</c:v>
                      </c:pt>
                      <c:pt idx="45">
                        <c:v>45726</c:v>
                      </c:pt>
                      <c:pt idx="46">
                        <c:v>45727</c:v>
                      </c:pt>
                      <c:pt idx="47">
                        <c:v>45728</c:v>
                      </c:pt>
                      <c:pt idx="48">
                        <c:v>45729</c:v>
                      </c:pt>
                      <c:pt idx="49">
                        <c:v>45730</c:v>
                      </c:pt>
                      <c:pt idx="50">
                        <c:v>45733</c:v>
                      </c:pt>
                      <c:pt idx="51">
                        <c:v>45734</c:v>
                      </c:pt>
                      <c:pt idx="52">
                        <c:v>45735</c:v>
                      </c:pt>
                      <c:pt idx="53">
                        <c:v>45736</c:v>
                      </c:pt>
                      <c:pt idx="54">
                        <c:v>45737</c:v>
                      </c:pt>
                      <c:pt idx="55">
                        <c:v>45740</c:v>
                      </c:pt>
                      <c:pt idx="56">
                        <c:v>45741</c:v>
                      </c:pt>
                      <c:pt idx="57">
                        <c:v>45742</c:v>
                      </c:pt>
                      <c:pt idx="58">
                        <c:v>45743</c:v>
                      </c:pt>
                      <c:pt idx="59">
                        <c:v>45744</c:v>
                      </c:pt>
                      <c:pt idx="60">
                        <c:v>45747</c:v>
                      </c:pt>
                      <c:pt idx="61">
                        <c:v>45748</c:v>
                      </c:pt>
                      <c:pt idx="62">
                        <c:v>45749</c:v>
                      </c:pt>
                      <c:pt idx="63">
                        <c:v>45750</c:v>
                      </c:pt>
                      <c:pt idx="64">
                        <c:v>45751</c:v>
                      </c:pt>
                      <c:pt idx="65">
                        <c:v>45754</c:v>
                      </c:pt>
                      <c:pt idx="66">
                        <c:v>45755</c:v>
                      </c:pt>
                      <c:pt idx="67">
                        <c:v>45756</c:v>
                      </c:pt>
                      <c:pt idx="68">
                        <c:v>45757</c:v>
                      </c:pt>
                      <c:pt idx="69">
                        <c:v>45758</c:v>
                      </c:pt>
                      <c:pt idx="70">
                        <c:v>45761</c:v>
                      </c:pt>
                      <c:pt idx="71">
                        <c:v>45762</c:v>
                      </c:pt>
                      <c:pt idx="72">
                        <c:v>45763</c:v>
                      </c:pt>
                      <c:pt idx="73">
                        <c:v>45764</c:v>
                      </c:pt>
                      <c:pt idx="74">
                        <c:v>45769</c:v>
                      </c:pt>
                      <c:pt idx="75">
                        <c:v>45770</c:v>
                      </c:pt>
                      <c:pt idx="76">
                        <c:v>45771</c:v>
                      </c:pt>
                      <c:pt idx="77">
                        <c:v>45772</c:v>
                      </c:pt>
                      <c:pt idx="78">
                        <c:v>45775</c:v>
                      </c:pt>
                      <c:pt idx="79">
                        <c:v>45776</c:v>
                      </c:pt>
                      <c:pt idx="80">
                        <c:v>45777</c:v>
                      </c:pt>
                      <c:pt idx="81">
                        <c:v>45779</c:v>
                      </c:pt>
                      <c:pt idx="82">
                        <c:v>45782</c:v>
                      </c:pt>
                      <c:pt idx="83">
                        <c:v>45783</c:v>
                      </c:pt>
                      <c:pt idx="84">
                        <c:v>45784</c:v>
                      </c:pt>
                      <c:pt idx="85">
                        <c:v>45785</c:v>
                      </c:pt>
                      <c:pt idx="86">
                        <c:v>45786</c:v>
                      </c:pt>
                      <c:pt idx="87">
                        <c:v>45789</c:v>
                      </c:pt>
                      <c:pt idx="88">
                        <c:v>45790</c:v>
                      </c:pt>
                      <c:pt idx="89">
                        <c:v>45791</c:v>
                      </c:pt>
                      <c:pt idx="90">
                        <c:v>45792</c:v>
                      </c:pt>
                      <c:pt idx="91">
                        <c:v>45793</c:v>
                      </c:pt>
                      <c:pt idx="92">
                        <c:v>45796</c:v>
                      </c:pt>
                      <c:pt idx="93">
                        <c:v>45797</c:v>
                      </c:pt>
                      <c:pt idx="94">
                        <c:v>45798</c:v>
                      </c:pt>
                      <c:pt idx="95">
                        <c:v>45799</c:v>
                      </c:pt>
                      <c:pt idx="96">
                        <c:v>45800</c:v>
                      </c:pt>
                      <c:pt idx="97">
                        <c:v>45803</c:v>
                      </c:pt>
                      <c:pt idx="98">
                        <c:v>45804</c:v>
                      </c:pt>
                      <c:pt idx="99">
                        <c:v>45805</c:v>
                      </c:pt>
                      <c:pt idx="100">
                        <c:v>45806</c:v>
                      </c:pt>
                      <c:pt idx="101">
                        <c:v>45807</c:v>
                      </c:pt>
                      <c:pt idx="102">
                        <c:v>45810</c:v>
                      </c:pt>
                      <c:pt idx="103">
                        <c:v>45811</c:v>
                      </c:pt>
                      <c:pt idx="104">
                        <c:v>45812</c:v>
                      </c:pt>
                      <c:pt idx="105">
                        <c:v>45813</c:v>
                      </c:pt>
                      <c:pt idx="106">
                        <c:v>45814</c:v>
                      </c:pt>
                      <c:pt idx="107">
                        <c:v>45817</c:v>
                      </c:pt>
                      <c:pt idx="108">
                        <c:v>45818</c:v>
                      </c:pt>
                      <c:pt idx="109">
                        <c:v>45819</c:v>
                      </c:pt>
                      <c:pt idx="110">
                        <c:v>45820</c:v>
                      </c:pt>
                      <c:pt idx="111">
                        <c:v>45821</c:v>
                      </c:pt>
                      <c:pt idx="112">
                        <c:v>45824</c:v>
                      </c:pt>
                      <c:pt idx="113">
                        <c:v>45825</c:v>
                      </c:pt>
                      <c:pt idx="114">
                        <c:v>45826</c:v>
                      </c:pt>
                      <c:pt idx="115">
                        <c:v>45828</c:v>
                      </c:pt>
                      <c:pt idx="116">
                        <c:v>45831</c:v>
                      </c:pt>
                      <c:pt idx="117">
                        <c:v>45832</c:v>
                      </c:pt>
                      <c:pt idx="118">
                        <c:v>45833</c:v>
                      </c:pt>
                      <c:pt idx="119">
                        <c:v>45834</c:v>
                      </c:pt>
                      <c:pt idx="120">
                        <c:v>45835</c:v>
                      </c:pt>
                      <c:pt idx="121">
                        <c:v>45838</c:v>
                      </c:pt>
                      <c:pt idx="122">
                        <c:v>45839</c:v>
                      </c:pt>
                      <c:pt idx="123">
                        <c:v>45840</c:v>
                      </c:pt>
                      <c:pt idx="124">
                        <c:v>45841</c:v>
                      </c:pt>
                      <c:pt idx="125">
                        <c:v>45842</c:v>
                      </c:pt>
                      <c:pt idx="126">
                        <c:v>45845</c:v>
                      </c:pt>
                      <c:pt idx="127">
                        <c:v>45846</c:v>
                      </c:pt>
                      <c:pt idx="128">
                        <c:v>45847</c:v>
                      </c:pt>
                      <c:pt idx="129">
                        <c:v>45848</c:v>
                      </c:pt>
                      <c:pt idx="130">
                        <c:v>45849</c:v>
                      </c:pt>
                      <c:pt idx="131">
                        <c:v>45852</c:v>
                      </c:pt>
                      <c:pt idx="132">
                        <c:v>45853</c:v>
                      </c:pt>
                      <c:pt idx="133">
                        <c:v>45854</c:v>
                      </c:pt>
                      <c:pt idx="134">
                        <c:v>45855</c:v>
                      </c:pt>
                      <c:pt idx="135">
                        <c:v>45856</c:v>
                      </c:pt>
                      <c:pt idx="136">
                        <c:v>45859</c:v>
                      </c:pt>
                      <c:pt idx="137">
                        <c:v>45860</c:v>
                      </c:pt>
                      <c:pt idx="138">
                        <c:v>45861</c:v>
                      </c:pt>
                      <c:pt idx="139">
                        <c:v>45862</c:v>
                      </c:pt>
                      <c:pt idx="140">
                        <c:v>45863</c:v>
                      </c:pt>
                      <c:pt idx="141">
                        <c:v>45866</c:v>
                      </c:pt>
                      <c:pt idx="142">
                        <c:v>45867</c:v>
                      </c:pt>
                      <c:pt idx="143">
                        <c:v>45868</c:v>
                      </c:pt>
                      <c:pt idx="144">
                        <c:v>45869</c:v>
                      </c:pt>
                      <c:pt idx="145">
                        <c:v>45870</c:v>
                      </c:pt>
                      <c:pt idx="146">
                        <c:v>45873</c:v>
                      </c:pt>
                      <c:pt idx="147">
                        <c:v>45874</c:v>
                      </c:pt>
                      <c:pt idx="148">
                        <c:v>45875</c:v>
                      </c:pt>
                      <c:pt idx="149">
                        <c:v>45876</c:v>
                      </c:pt>
                      <c:pt idx="150">
                        <c:v>45877</c:v>
                      </c:pt>
                      <c:pt idx="151">
                        <c:v>45880</c:v>
                      </c:pt>
                      <c:pt idx="152">
                        <c:v>45881</c:v>
                      </c:pt>
                      <c:pt idx="153">
                        <c:v>45882</c:v>
                      </c:pt>
                      <c:pt idx="154">
                        <c:v>45883</c:v>
                      </c:pt>
                      <c:pt idx="155">
                        <c:v>45884</c:v>
                      </c:pt>
                      <c:pt idx="156">
                        <c:v>45887</c:v>
                      </c:pt>
                      <c:pt idx="157">
                        <c:v>45888</c:v>
                      </c:pt>
                      <c:pt idx="158">
                        <c:v>45889</c:v>
                      </c:pt>
                      <c:pt idx="159">
                        <c:v>45890</c:v>
                      </c:pt>
                      <c:pt idx="160">
                        <c:v>45891</c:v>
                      </c:pt>
                      <c:pt idx="161">
                        <c:v>45894</c:v>
                      </c:pt>
                      <c:pt idx="162">
                        <c:v>45895</c:v>
                      </c:pt>
                      <c:pt idx="163">
                        <c:v>45896</c:v>
                      </c:pt>
                      <c:pt idx="164">
                        <c:v>45897</c:v>
                      </c:pt>
                      <c:pt idx="165">
                        <c:v>45898</c:v>
                      </c:pt>
                      <c:pt idx="166">
                        <c:v>45901</c:v>
                      </c:pt>
                      <c:pt idx="167">
                        <c:v>45902</c:v>
                      </c:pt>
                      <c:pt idx="168">
                        <c:v>45903</c:v>
                      </c:pt>
                      <c:pt idx="169">
                        <c:v>45904</c:v>
                      </c:pt>
                      <c:pt idx="170">
                        <c:v>45905</c:v>
                      </c:pt>
                      <c:pt idx="171">
                        <c:v>45908</c:v>
                      </c:pt>
                      <c:pt idx="172">
                        <c:v>45909</c:v>
                      </c:pt>
                      <c:pt idx="173">
                        <c:v>45910</c:v>
                      </c:pt>
                      <c:pt idx="174">
                        <c:v>45911</c:v>
                      </c:pt>
                      <c:pt idx="175">
                        <c:v>45912</c:v>
                      </c:pt>
                      <c:pt idx="176">
                        <c:v>45915</c:v>
                      </c:pt>
                      <c:pt idx="177">
                        <c:v>45916</c:v>
                      </c:pt>
                      <c:pt idx="178">
                        <c:v>45917</c:v>
                      </c:pt>
                      <c:pt idx="179">
                        <c:v>45918</c:v>
                      </c:pt>
                      <c:pt idx="180">
                        <c:v>45919</c:v>
                      </c:pt>
                      <c:pt idx="181">
                        <c:v>45922</c:v>
                      </c:pt>
                      <c:pt idx="182">
                        <c:v>45923</c:v>
                      </c:pt>
                      <c:pt idx="183">
                        <c:v>45924</c:v>
                      </c:pt>
                      <c:pt idx="184">
                        <c:v>45925</c:v>
                      </c:pt>
                      <c:pt idx="185">
                        <c:v>45926</c:v>
                      </c:pt>
                      <c:pt idx="186">
                        <c:v>45929</c:v>
                      </c:pt>
                      <c:pt idx="187">
                        <c:v>45930</c:v>
                      </c:pt>
                      <c:pt idx="188">
                        <c:v>45931</c:v>
                      </c:pt>
                      <c:pt idx="189">
                        <c:v>45932</c:v>
                      </c:pt>
                      <c:pt idx="190">
                        <c:v>45933</c:v>
                      </c:pt>
                      <c:pt idx="191">
                        <c:v>45936</c:v>
                      </c:pt>
                      <c:pt idx="192">
                        <c:v>45937</c:v>
                      </c:pt>
                      <c:pt idx="193">
                        <c:v>45938</c:v>
                      </c:pt>
                      <c:pt idx="194">
                        <c:v>45939</c:v>
                      </c:pt>
                      <c:pt idx="195">
                        <c:v>45940</c:v>
                      </c:pt>
                      <c:pt idx="196">
                        <c:v>45943</c:v>
                      </c:pt>
                      <c:pt idx="197">
                        <c:v>45944</c:v>
                      </c:pt>
                      <c:pt idx="198">
                        <c:v>45945</c:v>
                      </c:pt>
                      <c:pt idx="199">
                        <c:v>45946</c:v>
                      </c:pt>
                      <c:pt idx="200">
                        <c:v>45947</c:v>
                      </c:pt>
                      <c:pt idx="201">
                        <c:v>45950</c:v>
                      </c:pt>
                      <c:pt idx="202">
                        <c:v>45951</c:v>
                      </c:pt>
                      <c:pt idx="203">
                        <c:v>45952</c:v>
                      </c:pt>
                      <c:pt idx="204">
                        <c:v>45953</c:v>
                      </c:pt>
                      <c:pt idx="205">
                        <c:v>45954</c:v>
                      </c:pt>
                      <c:pt idx="206">
                        <c:v>45957</c:v>
                      </c:pt>
                      <c:pt idx="207">
                        <c:v>45958</c:v>
                      </c:pt>
                      <c:pt idx="208">
                        <c:v>45959</c:v>
                      </c:pt>
                      <c:pt idx="209">
                        <c:v>45960</c:v>
                      </c:pt>
                      <c:pt idx="210">
                        <c:v>45961</c:v>
                      </c:pt>
                      <c:pt idx="211">
                        <c:v>45964</c:v>
                      </c:pt>
                      <c:pt idx="212">
                        <c:v>45965</c:v>
                      </c:pt>
                      <c:pt idx="213">
                        <c:v>45966</c:v>
                      </c:pt>
                      <c:pt idx="214">
                        <c:v>45967</c:v>
                      </c:pt>
                      <c:pt idx="215">
                        <c:v>45968</c:v>
                      </c:pt>
                      <c:pt idx="216">
                        <c:v>45971</c:v>
                      </c:pt>
                      <c:pt idx="217">
                        <c:v>45972</c:v>
                      </c:pt>
                      <c:pt idx="218">
                        <c:v>45973</c:v>
                      </c:pt>
                      <c:pt idx="219">
                        <c:v>45974</c:v>
                      </c:pt>
                      <c:pt idx="220">
                        <c:v>45975</c:v>
                      </c:pt>
                      <c:pt idx="221">
                        <c:v>45978</c:v>
                      </c:pt>
                      <c:pt idx="222">
                        <c:v>45979</c:v>
                      </c:pt>
                      <c:pt idx="223">
                        <c:v>45980</c:v>
                      </c:pt>
                      <c:pt idx="224">
                        <c:v>45982</c:v>
                      </c:pt>
                      <c:pt idx="225">
                        <c:v>45985</c:v>
                      </c:pt>
                      <c:pt idx="226">
                        <c:v>45986</c:v>
                      </c:pt>
                      <c:pt idx="227">
                        <c:v>45987</c:v>
                      </c:pt>
                      <c:pt idx="228">
                        <c:v>45988</c:v>
                      </c:pt>
                      <c:pt idx="229">
                        <c:v>45989</c:v>
                      </c:pt>
                      <c:pt idx="230">
                        <c:v>45992</c:v>
                      </c:pt>
                      <c:pt idx="231">
                        <c:v>45993</c:v>
                      </c:pt>
                      <c:pt idx="232">
                        <c:v>45994</c:v>
                      </c:pt>
                      <c:pt idx="233">
                        <c:v>45995</c:v>
                      </c:pt>
                      <c:pt idx="234">
                        <c:v>45996</c:v>
                      </c:pt>
                      <c:pt idx="235">
                        <c:v>45999</c:v>
                      </c:pt>
                      <c:pt idx="236">
                        <c:v>46000</c:v>
                      </c:pt>
                      <c:pt idx="237">
                        <c:v>46001</c:v>
                      </c:pt>
                      <c:pt idx="238">
                        <c:v>46002</c:v>
                      </c:pt>
                      <c:pt idx="239">
                        <c:v>46003</c:v>
                      </c:pt>
                      <c:pt idx="240">
                        <c:v>46006</c:v>
                      </c:pt>
                      <c:pt idx="241">
                        <c:v>46007</c:v>
                      </c:pt>
                      <c:pt idx="242">
                        <c:v>46008</c:v>
                      </c:pt>
                      <c:pt idx="243">
                        <c:v>46009</c:v>
                      </c:pt>
                      <c:pt idx="244">
                        <c:v>46010</c:v>
                      </c:pt>
                      <c:pt idx="245">
                        <c:v>46013</c:v>
                      </c:pt>
                      <c:pt idx="246">
                        <c:v>46014</c:v>
                      </c:pt>
                      <c:pt idx="247">
                        <c:v>46015</c:v>
                      </c:pt>
                      <c:pt idx="248">
                        <c:v>46017</c:v>
                      </c:pt>
                      <c:pt idx="249">
                        <c:v>46020</c:v>
                      </c:pt>
                      <c:pt idx="250">
                        <c:v>46021</c:v>
                      </c:pt>
                      <c:pt idx="251">
                        <c:v>46022</c:v>
                      </c:pt>
                      <c:pt idx="252">
                        <c:v>46024</c:v>
                      </c:pt>
                      <c:pt idx="253">
                        <c:v>46027</c:v>
                      </c:pt>
                      <c:pt idx="254">
                        <c:v>46028</c:v>
                      </c:pt>
                      <c:pt idx="255">
                        <c:v>46029</c:v>
                      </c:pt>
                      <c:pt idx="256">
                        <c:v>46030</c:v>
                      </c:pt>
                      <c:pt idx="257">
                        <c:v>46031</c:v>
                      </c:pt>
                      <c:pt idx="258">
                        <c:v>46034</c:v>
                      </c:pt>
                      <c:pt idx="259">
                        <c:v>46035</c:v>
                      </c:pt>
                      <c:pt idx="260">
                        <c:v>46036</c:v>
                      </c:pt>
                      <c:pt idx="261">
                        <c:v>46037</c:v>
                      </c:pt>
                      <c:pt idx="262">
                        <c:v>46038</c:v>
                      </c:pt>
                      <c:pt idx="263">
                        <c:v>46041</c:v>
                      </c:pt>
                      <c:pt idx="264">
                        <c:v>46042</c:v>
                      </c:pt>
                      <c:pt idx="265">
                        <c:v>46043</c:v>
                      </c:pt>
                      <c:pt idx="266">
                        <c:v>46044</c:v>
                      </c:pt>
                      <c:pt idx="267">
                        <c:v>46045</c:v>
                      </c:pt>
                      <c:pt idx="268">
                        <c:v>46048</c:v>
                      </c:pt>
                      <c:pt idx="269">
                        <c:v>46049</c:v>
                      </c:pt>
                      <c:pt idx="270">
                        <c:v>46050</c:v>
                      </c:pt>
                      <c:pt idx="271">
                        <c:v>46051</c:v>
                      </c:pt>
                      <c:pt idx="272">
                        <c:v>46052</c:v>
                      </c:pt>
                      <c:pt idx="273">
                        <c:v>46055</c:v>
                      </c:pt>
                      <c:pt idx="274">
                        <c:v>46056</c:v>
                      </c:pt>
                      <c:pt idx="275">
                        <c:v>46057</c:v>
                      </c:pt>
                      <c:pt idx="276">
                        <c:v>46058</c:v>
                      </c:pt>
                      <c:pt idx="277">
                        <c:v>46059</c:v>
                      </c:pt>
                      <c:pt idx="278">
                        <c:v>46062</c:v>
                      </c:pt>
                      <c:pt idx="279">
                        <c:v>46063</c:v>
                      </c:pt>
                      <c:pt idx="280">
                        <c:v>46064</c:v>
                      </c:pt>
                      <c:pt idx="281">
                        <c:v>46065</c:v>
                      </c:pt>
                      <c:pt idx="282">
                        <c:v>46066</c:v>
                      </c:pt>
                      <c:pt idx="283">
                        <c:v>46071</c:v>
                      </c:pt>
                      <c:pt idx="284">
                        <c:v>46072</c:v>
                      </c:pt>
                      <c:pt idx="285">
                        <c:v>46073</c:v>
                      </c:pt>
                      <c:pt idx="286">
                        <c:v>46076</c:v>
                      </c:pt>
                      <c:pt idx="287">
                        <c:v>46077</c:v>
                      </c:pt>
                      <c:pt idx="288">
                        <c:v>46078</c:v>
                      </c:pt>
                      <c:pt idx="289">
                        <c:v>46079</c:v>
                      </c:pt>
                      <c:pt idx="290">
                        <c:v>46080</c:v>
                      </c:pt>
                      <c:pt idx="291">
                        <c:v>46083</c:v>
                      </c:pt>
                      <c:pt idx="292">
                        <c:v>46084</c:v>
                      </c:pt>
                      <c:pt idx="293">
                        <c:v>46085</c:v>
                      </c:pt>
                      <c:pt idx="294">
                        <c:v>46086</c:v>
                      </c:pt>
                      <c:pt idx="295">
                        <c:v>46087</c:v>
                      </c:pt>
                      <c:pt idx="296">
                        <c:v>46090</c:v>
                      </c:pt>
                      <c:pt idx="297">
                        <c:v>46091</c:v>
                      </c:pt>
                      <c:pt idx="298">
                        <c:v>46092</c:v>
                      </c:pt>
                      <c:pt idx="299">
                        <c:v>46093</c:v>
                      </c:pt>
                      <c:pt idx="300">
                        <c:v>46094</c:v>
                      </c:pt>
                      <c:pt idx="301">
                        <c:v>46097</c:v>
                      </c:pt>
                      <c:pt idx="302">
                        <c:v>46098</c:v>
                      </c:pt>
                      <c:pt idx="303">
                        <c:v>46099</c:v>
                      </c:pt>
                      <c:pt idx="304">
                        <c:v>46100</c:v>
                      </c:pt>
                      <c:pt idx="305">
                        <c:v>46073</c:v>
                      </c:pt>
                      <c:pt idx="306">
                        <c:v>46076</c:v>
                      </c:pt>
                      <c:pt idx="307">
                        <c:v>46077</c:v>
                      </c:pt>
                      <c:pt idx="308">
                        <c:v>46078</c:v>
                      </c:pt>
                      <c:pt idx="309">
                        <c:v>46079</c:v>
                      </c:pt>
                      <c:pt idx="310">
                        <c:v>46080</c:v>
                      </c:pt>
                      <c:pt idx="311">
                        <c:v>46083</c:v>
                      </c:pt>
                      <c:pt idx="312">
                        <c:v>46084</c:v>
                      </c:pt>
                      <c:pt idx="313">
                        <c:v>46085</c:v>
                      </c:pt>
                      <c:pt idx="314">
                        <c:v>46086</c:v>
                      </c:pt>
                      <c:pt idx="315">
                        <c:v>46087</c:v>
                      </c:pt>
                      <c:pt idx="316">
                        <c:v>46090</c:v>
                      </c:pt>
                      <c:pt idx="317">
                        <c:v>46091</c:v>
                      </c:pt>
                      <c:pt idx="318">
                        <c:v>46092</c:v>
                      </c:pt>
                      <c:pt idx="319">
                        <c:v>46093</c:v>
                      </c:pt>
                      <c:pt idx="320">
                        <c:v>46094</c:v>
                      </c:pt>
                      <c:pt idx="321">
                        <c:v>46097</c:v>
                      </c:pt>
                      <c:pt idx="322">
                        <c:v>46098</c:v>
                      </c:pt>
                      <c:pt idx="323">
                        <c:v>46099</c:v>
                      </c:pt>
                      <c:pt idx="324">
                        <c:v>46100</c:v>
                      </c:pt>
                      <c:pt idx="325">
                        <c:v>46101</c:v>
                      </c:pt>
                      <c:pt idx="326">
                        <c:v>46104</c:v>
                      </c:pt>
                      <c:pt idx="327">
                        <c:v>46105</c:v>
                      </c:pt>
                      <c:pt idx="328">
                        <c:v>46106</c:v>
                      </c:pt>
                      <c:pt idx="329">
                        <c:v>46107</c:v>
                      </c:pt>
                      <c:pt idx="330">
                        <c:v>46108</c:v>
                      </c:pt>
                      <c:pt idx="331">
                        <c:v>46111</c:v>
                      </c:pt>
                      <c:pt idx="332">
                        <c:v>46112</c:v>
                      </c:pt>
                      <c:pt idx="333">
                        <c:v>46113</c:v>
                      </c:pt>
                      <c:pt idx="334">
                        <c:v>46114</c:v>
                      </c:pt>
                      <c:pt idx="335">
                        <c:v>46118</c:v>
                      </c:pt>
                      <c:pt idx="336">
                        <c:v>46119</c:v>
                      </c:pt>
                      <c:pt idx="337">
                        <c:v>46120</c:v>
                      </c:pt>
                      <c:pt idx="338">
                        <c:v>46121</c:v>
                      </c:pt>
                      <c:pt idx="339">
                        <c:v>46122</c:v>
                      </c:pt>
                      <c:pt idx="340">
                        <c:v>46125</c:v>
                      </c:pt>
                      <c:pt idx="341">
                        <c:v>46126</c:v>
                      </c:pt>
                      <c:pt idx="342">
                        <c:v>46127</c:v>
                      </c:pt>
                      <c:pt idx="343">
                        <c:v>46128</c:v>
                      </c:pt>
                      <c:pt idx="344">
                        <c:v>46129</c:v>
                      </c:pt>
                      <c:pt idx="345">
                        <c:v>46132</c:v>
                      </c:pt>
                      <c:pt idx="346">
                        <c:v>46134</c:v>
                      </c:pt>
                      <c:pt idx="347">
                        <c:v>46135</c:v>
                      </c:pt>
                      <c:pt idx="348">
                        <c:v>46136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IPCA_mov!$D$3:$D$237</c15:sqref>
                        </c15:formulaRef>
                      </c:ext>
                    </c:extLst>
                    <c:numCache>
                      <c:formatCode>0.0</c:formatCode>
                      <c:ptCount val="235"/>
                      <c:pt idx="0">
                        <c:v>4.0906000000000002</c:v>
                      </c:pt>
                      <c:pt idx="1">
                        <c:v>4.0970000000000004</c:v>
                      </c:pt>
                      <c:pt idx="2">
                        <c:v>4.1043000000000003</c:v>
                      </c:pt>
                      <c:pt idx="3">
                        <c:v>4.1254999999999997</c:v>
                      </c:pt>
                      <c:pt idx="4">
                        <c:v>4.0975000000000001</c:v>
                      </c:pt>
                      <c:pt idx="5">
                        <c:v>4.0975000000000001</c:v>
                      </c:pt>
                      <c:pt idx="6">
                        <c:v>4.0350000000000001</c:v>
                      </c:pt>
                      <c:pt idx="7">
                        <c:v>4.0449999999999999</c:v>
                      </c:pt>
                      <c:pt idx="8">
                        <c:v>4.0449999999999999</c:v>
                      </c:pt>
                      <c:pt idx="9">
                        <c:v>4.07</c:v>
                      </c:pt>
                      <c:pt idx="10">
                        <c:v>4.07</c:v>
                      </c:pt>
                      <c:pt idx="11">
                        <c:v>4.0949999999999998</c:v>
                      </c:pt>
                      <c:pt idx="12">
                        <c:v>4.0208000000000004</c:v>
                      </c:pt>
                      <c:pt idx="13">
                        <c:v>4.0216000000000003</c:v>
                      </c:pt>
                      <c:pt idx="14">
                        <c:v>4.0286999999999997</c:v>
                      </c:pt>
                      <c:pt idx="15">
                        <c:v>4.03</c:v>
                      </c:pt>
                      <c:pt idx="16">
                        <c:v>4.1989999999999998</c:v>
                      </c:pt>
                      <c:pt idx="17">
                        <c:v>4.2102000000000004</c:v>
                      </c:pt>
                      <c:pt idx="18">
                        <c:v>4.2186000000000003</c:v>
                      </c:pt>
                      <c:pt idx="19">
                        <c:v>4.2186000000000003</c:v>
                      </c:pt>
                      <c:pt idx="20">
                        <c:v>4.2186000000000003</c:v>
                      </c:pt>
                      <c:pt idx="21">
                        <c:v>4.2363999999999997</c:v>
                      </c:pt>
                      <c:pt idx="22">
                        <c:v>4.2436999999999996</c:v>
                      </c:pt>
                      <c:pt idx="23">
                        <c:v>4.2491000000000003</c:v>
                      </c:pt>
                      <c:pt idx="24">
                        <c:v>4.2491000000000003</c:v>
                      </c:pt>
                      <c:pt idx="25">
                        <c:v>4.2550999999999997</c:v>
                      </c:pt>
                      <c:pt idx="26">
                        <c:v>4.2601000000000004</c:v>
                      </c:pt>
                      <c:pt idx="27">
                        <c:v>4.2601000000000004</c:v>
                      </c:pt>
                      <c:pt idx="28">
                        <c:v>4.2694999999999999</c:v>
                      </c:pt>
                      <c:pt idx="29">
                        <c:v>4.2751000000000001</c:v>
                      </c:pt>
                      <c:pt idx="30">
                        <c:v>4.2751000000000001</c:v>
                      </c:pt>
                      <c:pt idx="31">
                        <c:v>4.2751000000000001</c:v>
                      </c:pt>
                      <c:pt idx="32">
                        <c:v>4.2595000000000001</c:v>
                      </c:pt>
                      <c:pt idx="33">
                        <c:v>4.2694999999999999</c:v>
                      </c:pt>
                      <c:pt idx="34">
                        <c:v>4.2694999999999999</c:v>
                      </c:pt>
                      <c:pt idx="35">
                        <c:v>4.2694999999999999</c:v>
                      </c:pt>
                      <c:pt idx="36">
                        <c:v>4.2694999999999999</c:v>
                      </c:pt>
                      <c:pt idx="37">
                        <c:v>4.2694999999999999</c:v>
                      </c:pt>
                      <c:pt idx="38">
                        <c:v>4.2694999999999999</c:v>
                      </c:pt>
                      <c:pt idx="39">
                        <c:v>4.2805999999999997</c:v>
                      </c:pt>
                      <c:pt idx="40">
                        <c:v>4.2805999999999997</c:v>
                      </c:pt>
                      <c:pt idx="41">
                        <c:v>4.2805999999999997</c:v>
                      </c:pt>
                      <c:pt idx="42">
                        <c:v>4.2805999999999997</c:v>
                      </c:pt>
                      <c:pt idx="43">
                        <c:v>4.3269000000000002</c:v>
                      </c:pt>
                      <c:pt idx="44">
                        <c:v>4.3269000000000002</c:v>
                      </c:pt>
                      <c:pt idx="45">
                        <c:v>4.3269000000000002</c:v>
                      </c:pt>
                      <c:pt idx="46">
                        <c:v>4.2809999999999997</c:v>
                      </c:pt>
                      <c:pt idx="47">
                        <c:v>4.3403</c:v>
                      </c:pt>
                      <c:pt idx="48">
                        <c:v>4.3276000000000003</c:v>
                      </c:pt>
                      <c:pt idx="49">
                        <c:v>4.4006999999999996</c:v>
                      </c:pt>
                      <c:pt idx="50">
                        <c:v>4.4006999999999996</c:v>
                      </c:pt>
                      <c:pt idx="51">
                        <c:v>4.4088000000000003</c:v>
                      </c:pt>
                      <c:pt idx="52">
                        <c:v>4.4006999999999996</c:v>
                      </c:pt>
                      <c:pt idx="53">
                        <c:v>4.4006999999999996</c:v>
                      </c:pt>
                      <c:pt idx="54">
                        <c:v>4.4363000000000001</c:v>
                      </c:pt>
                      <c:pt idx="55">
                        <c:v>4.4363000000000001</c:v>
                      </c:pt>
                      <c:pt idx="56">
                        <c:v>4.4265999999999996</c:v>
                      </c:pt>
                      <c:pt idx="57">
                        <c:v>4.4265999999999996</c:v>
                      </c:pt>
                      <c:pt idx="58">
                        <c:v>4.4371</c:v>
                      </c:pt>
                      <c:pt idx="59">
                        <c:v>4.4474999999999998</c:v>
                      </c:pt>
                      <c:pt idx="60">
                        <c:v>4.4474999999999998</c:v>
                      </c:pt>
                      <c:pt idx="61">
                        <c:v>4.4474999999999998</c:v>
                      </c:pt>
                      <c:pt idx="62">
                        <c:v>4.4474999999999998</c:v>
                      </c:pt>
                      <c:pt idx="63">
                        <c:v>4.4474999999999998</c:v>
                      </c:pt>
                      <c:pt idx="64">
                        <c:v>4.4572000000000003</c:v>
                      </c:pt>
                      <c:pt idx="65">
                        <c:v>4.4572000000000003</c:v>
                      </c:pt>
                      <c:pt idx="66">
                        <c:v>4.4570999999999996</c:v>
                      </c:pt>
                      <c:pt idx="67">
                        <c:v>4.4570999999999996</c:v>
                      </c:pt>
                      <c:pt idx="68">
                        <c:v>4.4570999999999996</c:v>
                      </c:pt>
                      <c:pt idx="69">
                        <c:v>4.4561999999999999</c:v>
                      </c:pt>
                      <c:pt idx="70">
                        <c:v>4.4489999999999998</c:v>
                      </c:pt>
                      <c:pt idx="71">
                        <c:v>4.4417999999999997</c:v>
                      </c:pt>
                      <c:pt idx="72">
                        <c:v>4.4417999999999997</c:v>
                      </c:pt>
                      <c:pt idx="73">
                        <c:v>4.3906999999999998</c:v>
                      </c:pt>
                      <c:pt idx="74">
                        <c:v>4.4478999999999997</c:v>
                      </c:pt>
                      <c:pt idx="75">
                        <c:v>4.4478999999999997</c:v>
                      </c:pt>
                      <c:pt idx="76">
                        <c:v>4.4522000000000004</c:v>
                      </c:pt>
                      <c:pt idx="77">
                        <c:v>4.4481000000000002</c:v>
                      </c:pt>
                      <c:pt idx="78">
                        <c:v>4.4461000000000004</c:v>
                      </c:pt>
                      <c:pt idx="79">
                        <c:v>4.4478999999999997</c:v>
                      </c:pt>
                      <c:pt idx="80">
                        <c:v>4.4478999999999997</c:v>
                      </c:pt>
                      <c:pt idx="81">
                        <c:v>4.4481000000000002</c:v>
                      </c:pt>
                      <c:pt idx="82">
                        <c:v>4.4478999999999997</c:v>
                      </c:pt>
                      <c:pt idx="83">
                        <c:v>4.4481000000000002</c:v>
                      </c:pt>
                      <c:pt idx="84">
                        <c:v>4.4481000000000002</c:v>
                      </c:pt>
                      <c:pt idx="85">
                        <c:v>4.4481000000000002</c:v>
                      </c:pt>
                      <c:pt idx="86">
                        <c:v>4.3428000000000004</c:v>
                      </c:pt>
                      <c:pt idx="87">
                        <c:v>4.3428000000000004</c:v>
                      </c:pt>
                      <c:pt idx="88">
                        <c:v>4.3428000000000004</c:v>
                      </c:pt>
                      <c:pt idx="89">
                        <c:v>4.3433000000000002</c:v>
                      </c:pt>
                      <c:pt idx="90">
                        <c:v>4.3428000000000004</c:v>
                      </c:pt>
                      <c:pt idx="91">
                        <c:v>4.3437000000000001</c:v>
                      </c:pt>
                      <c:pt idx="92">
                        <c:v>4.3331999999999997</c:v>
                      </c:pt>
                      <c:pt idx="93">
                        <c:v>4.3331999999999997</c:v>
                      </c:pt>
                      <c:pt idx="94">
                        <c:v>4.3331</c:v>
                      </c:pt>
                      <c:pt idx="95">
                        <c:v>4.3330000000000002</c:v>
                      </c:pt>
                      <c:pt idx="96">
                        <c:v>4.3437000000000001</c:v>
                      </c:pt>
                      <c:pt idx="97">
                        <c:v>4.3437000000000001</c:v>
                      </c:pt>
                      <c:pt idx="98">
                        <c:v>4.3421000000000003</c:v>
                      </c:pt>
                      <c:pt idx="99">
                        <c:v>4.3437000000000001</c:v>
                      </c:pt>
                      <c:pt idx="100">
                        <c:v>4.3487999999999998</c:v>
                      </c:pt>
                      <c:pt idx="101">
                        <c:v>4.3437000000000001</c:v>
                      </c:pt>
                      <c:pt idx="102">
                        <c:v>4.3433999999999999</c:v>
                      </c:pt>
                      <c:pt idx="103">
                        <c:v>4.343</c:v>
                      </c:pt>
                      <c:pt idx="104">
                        <c:v>4.3433999999999999</c:v>
                      </c:pt>
                      <c:pt idx="105">
                        <c:v>4.3433999999999999</c:v>
                      </c:pt>
                      <c:pt idx="106">
                        <c:v>4.3433999999999999</c:v>
                      </c:pt>
                      <c:pt idx="107">
                        <c:v>4.351</c:v>
                      </c:pt>
                      <c:pt idx="108">
                        <c:v>4.3071999999999999</c:v>
                      </c:pt>
                      <c:pt idx="109">
                        <c:v>4.3071999999999999</c:v>
                      </c:pt>
                      <c:pt idx="110">
                        <c:v>4.3124000000000002</c:v>
                      </c:pt>
                      <c:pt idx="111">
                        <c:v>4.3512000000000004</c:v>
                      </c:pt>
                      <c:pt idx="112">
                        <c:v>4.3579999999999997</c:v>
                      </c:pt>
                      <c:pt idx="113">
                        <c:v>4.3579999999999997</c:v>
                      </c:pt>
                      <c:pt idx="114">
                        <c:v>4.3512000000000004</c:v>
                      </c:pt>
                      <c:pt idx="115">
                        <c:v>4.3358999999999996</c:v>
                      </c:pt>
                      <c:pt idx="116">
                        <c:v>4.3315000000000001</c:v>
                      </c:pt>
                      <c:pt idx="117">
                        <c:v>4.3315000000000001</c:v>
                      </c:pt>
                      <c:pt idx="118">
                        <c:v>4.3220000000000001</c:v>
                      </c:pt>
                      <c:pt idx="119">
                        <c:v>4.3220000000000001</c:v>
                      </c:pt>
                      <c:pt idx="120">
                        <c:v>4.3121999999999998</c:v>
                      </c:pt>
                      <c:pt idx="121">
                        <c:v>4.3018999999999998</c:v>
                      </c:pt>
                      <c:pt idx="122">
                        <c:v>4.3018999999999998</c:v>
                      </c:pt>
                      <c:pt idx="123">
                        <c:v>4.3018999999999998</c:v>
                      </c:pt>
                      <c:pt idx="124">
                        <c:v>4.3018999999999998</c:v>
                      </c:pt>
                      <c:pt idx="125">
                        <c:v>4.3120000000000003</c:v>
                      </c:pt>
                      <c:pt idx="126">
                        <c:v>4.3018999999999998</c:v>
                      </c:pt>
                      <c:pt idx="127">
                        <c:v>4.2984</c:v>
                      </c:pt>
                      <c:pt idx="128">
                        <c:v>4.2984</c:v>
                      </c:pt>
                      <c:pt idx="129">
                        <c:v>4.2595999999999998</c:v>
                      </c:pt>
                      <c:pt idx="130">
                        <c:v>4.2699999999999996</c:v>
                      </c:pt>
                      <c:pt idx="131">
                        <c:v>4.2595000000000001</c:v>
                      </c:pt>
                      <c:pt idx="132">
                        <c:v>4.2595000000000001</c:v>
                      </c:pt>
                      <c:pt idx="133">
                        <c:v>4.2548000000000004</c:v>
                      </c:pt>
                      <c:pt idx="134">
                        <c:v>4.25</c:v>
                      </c:pt>
                      <c:pt idx="135">
                        <c:v>4.2005999999999997</c:v>
                      </c:pt>
                      <c:pt idx="136">
                        <c:v>4.1971999999999996</c:v>
                      </c:pt>
                      <c:pt idx="137">
                        <c:v>4.1971999999999996</c:v>
                      </c:pt>
                      <c:pt idx="138">
                        <c:v>4.1971999999999996</c:v>
                      </c:pt>
                      <c:pt idx="139">
                        <c:v>4.1950000000000003</c:v>
                      </c:pt>
                      <c:pt idx="140">
                        <c:v>4.1971999999999996</c:v>
                      </c:pt>
                      <c:pt idx="141">
                        <c:v>4.1978999999999997</c:v>
                      </c:pt>
                      <c:pt idx="142">
                        <c:v>4.1978999999999997</c:v>
                      </c:pt>
                      <c:pt idx="143">
                        <c:v>4.1978999999999997</c:v>
                      </c:pt>
                      <c:pt idx="144">
                        <c:v>4.1985999999999999</c:v>
                      </c:pt>
                      <c:pt idx="145">
                        <c:v>4.1982999999999997</c:v>
                      </c:pt>
                      <c:pt idx="146">
                        <c:v>4.1982999999999997</c:v>
                      </c:pt>
                      <c:pt idx="147">
                        <c:v>4.1976000000000004</c:v>
                      </c:pt>
                      <c:pt idx="148">
                        <c:v>4.1950000000000003</c:v>
                      </c:pt>
                      <c:pt idx="149">
                        <c:v>4.1776</c:v>
                      </c:pt>
                      <c:pt idx="150">
                        <c:v>4.1612</c:v>
                      </c:pt>
                      <c:pt idx="151">
                        <c:v>4.1589</c:v>
                      </c:pt>
                      <c:pt idx="152">
                        <c:v>4.1460999999999997</c:v>
                      </c:pt>
                      <c:pt idx="153">
                        <c:v>4.1452999999999998</c:v>
                      </c:pt>
                      <c:pt idx="154">
                        <c:v>4.1444999999999999</c:v>
                      </c:pt>
                      <c:pt idx="155">
                        <c:v>4.1468999999999996</c:v>
                      </c:pt>
                      <c:pt idx="156">
                        <c:v>4.141</c:v>
                      </c:pt>
                      <c:pt idx="157">
                        <c:v>4.1357999999999997</c:v>
                      </c:pt>
                      <c:pt idx="158">
                        <c:v>4.1357999999999997</c:v>
                      </c:pt>
                      <c:pt idx="159">
                        <c:v>4.1407999999999996</c:v>
                      </c:pt>
                      <c:pt idx="160">
                        <c:v>4.1357999999999997</c:v>
                      </c:pt>
                      <c:pt idx="161">
                        <c:v>4.1357999999999997</c:v>
                      </c:pt>
                      <c:pt idx="162">
                        <c:v>4.1357999999999997</c:v>
                      </c:pt>
                      <c:pt idx="163">
                        <c:v>4.1357999999999997</c:v>
                      </c:pt>
                      <c:pt idx="164">
                        <c:v>4.133</c:v>
                      </c:pt>
                      <c:pt idx="165">
                        <c:v>4.133</c:v>
                      </c:pt>
                      <c:pt idx="166">
                        <c:v>4.1360000000000001</c:v>
                      </c:pt>
                      <c:pt idx="167">
                        <c:v>4.1360000000000001</c:v>
                      </c:pt>
                      <c:pt idx="168">
                        <c:v>4.133</c:v>
                      </c:pt>
                      <c:pt idx="169">
                        <c:v>4.133</c:v>
                      </c:pt>
                      <c:pt idx="170">
                        <c:v>4.1237000000000004</c:v>
                      </c:pt>
                      <c:pt idx="171">
                        <c:v>4.1138000000000003</c:v>
                      </c:pt>
                      <c:pt idx="172">
                        <c:v>4.1138000000000003</c:v>
                      </c:pt>
                      <c:pt idx="173">
                        <c:v>4.1180000000000003</c:v>
                      </c:pt>
                      <c:pt idx="174">
                        <c:v>4.1180000000000003</c:v>
                      </c:pt>
                      <c:pt idx="175">
                        <c:v>4.1139000000000001</c:v>
                      </c:pt>
                      <c:pt idx="176">
                        <c:v>4.1140999999999996</c:v>
                      </c:pt>
                      <c:pt idx="177">
                        <c:v>4.1140999999999996</c:v>
                      </c:pt>
                      <c:pt idx="178">
                        <c:v>4.1140999999999996</c:v>
                      </c:pt>
                      <c:pt idx="179">
                        <c:v>4.1142000000000003</c:v>
                      </c:pt>
                      <c:pt idx="180">
                        <c:v>4.0941999999999998</c:v>
                      </c:pt>
                      <c:pt idx="181">
                        <c:v>4.1013000000000002</c:v>
                      </c:pt>
                      <c:pt idx="182">
                        <c:v>4.1013000000000002</c:v>
                      </c:pt>
                      <c:pt idx="183">
                        <c:v>4.0941999999999998</c:v>
                      </c:pt>
                      <c:pt idx="184">
                        <c:v>4.0941999999999998</c:v>
                      </c:pt>
                      <c:pt idx="185">
                        <c:v>4.0941999999999998</c:v>
                      </c:pt>
                      <c:pt idx="186">
                        <c:v>4.1001000000000003</c:v>
                      </c:pt>
                      <c:pt idx="187">
                        <c:v>4.1059999999999999</c:v>
                      </c:pt>
                      <c:pt idx="188">
                        <c:v>4.1059999999999999</c:v>
                      </c:pt>
                      <c:pt idx="189">
                        <c:v>4.1001000000000003</c:v>
                      </c:pt>
                      <c:pt idx="190">
                        <c:v>4.0941999999999998</c:v>
                      </c:pt>
                      <c:pt idx="191">
                        <c:v>4.0880000000000001</c:v>
                      </c:pt>
                      <c:pt idx="192">
                        <c:v>4.0880000000000001</c:v>
                      </c:pt>
                      <c:pt idx="193">
                        <c:v>4.0880000000000001</c:v>
                      </c:pt>
                      <c:pt idx="194">
                        <c:v>4.0423</c:v>
                      </c:pt>
                      <c:pt idx="195">
                        <c:v>3.9927000000000001</c:v>
                      </c:pt>
                      <c:pt idx="196">
                        <c:v>3.9910999999999999</c:v>
                      </c:pt>
                      <c:pt idx="197">
                        <c:v>3.9910999999999999</c:v>
                      </c:pt>
                      <c:pt idx="198">
                        <c:v>3.9910999999999999</c:v>
                      </c:pt>
                      <c:pt idx="199">
                        <c:v>3.9910999999999999</c:v>
                      </c:pt>
                      <c:pt idx="200">
                        <c:v>3.9910999999999999</c:v>
                      </c:pt>
                      <c:pt idx="201">
                        <c:v>3.9910999999999999</c:v>
                      </c:pt>
                      <c:pt idx="202">
                        <c:v>3.9910999999999999</c:v>
                      </c:pt>
                      <c:pt idx="203">
                        <c:v>3.9910999999999999</c:v>
                      </c:pt>
                      <c:pt idx="204">
                        <c:v>3.9910999999999999</c:v>
                      </c:pt>
                      <c:pt idx="205">
                        <c:v>3.9540999999999999</c:v>
                      </c:pt>
                      <c:pt idx="206">
                        <c:v>3.9369000000000001</c:v>
                      </c:pt>
                      <c:pt idx="207">
                        <c:v>3.9161000000000001</c:v>
                      </c:pt>
                      <c:pt idx="208">
                        <c:v>3.9161000000000001</c:v>
                      </c:pt>
                      <c:pt idx="209">
                        <c:v>3.9264999999999999</c:v>
                      </c:pt>
                      <c:pt idx="210">
                        <c:v>3.9264999999999999</c:v>
                      </c:pt>
                      <c:pt idx="211">
                        <c:v>3.9053</c:v>
                      </c:pt>
                      <c:pt idx="212">
                        <c:v>3.8999000000000001</c:v>
                      </c:pt>
                      <c:pt idx="213">
                        <c:v>3.8999000000000001</c:v>
                      </c:pt>
                      <c:pt idx="214">
                        <c:v>3.9053</c:v>
                      </c:pt>
                      <c:pt idx="215">
                        <c:v>3.9053</c:v>
                      </c:pt>
                      <c:pt idx="216">
                        <c:v>3.9053</c:v>
                      </c:pt>
                      <c:pt idx="217">
                        <c:v>3.8767</c:v>
                      </c:pt>
                      <c:pt idx="218">
                        <c:v>3.8691</c:v>
                      </c:pt>
                      <c:pt idx="219">
                        <c:v>3.8666999999999998</c:v>
                      </c:pt>
                      <c:pt idx="220">
                        <c:v>3.8691</c:v>
                      </c:pt>
                      <c:pt idx="221">
                        <c:v>3.8666999999999998</c:v>
                      </c:pt>
                      <c:pt idx="222">
                        <c:v>3.8610000000000002</c:v>
                      </c:pt>
                      <c:pt idx="223">
                        <c:v>3.8610000000000002</c:v>
                      </c:pt>
                      <c:pt idx="224">
                        <c:v>3.8454000000000002</c:v>
                      </c:pt>
                      <c:pt idx="225">
                        <c:v>3.8557999999999999</c:v>
                      </c:pt>
                      <c:pt idx="226">
                        <c:v>3.8557999999999999</c:v>
                      </c:pt>
                      <c:pt idx="227">
                        <c:v>3.8557000000000001</c:v>
                      </c:pt>
                      <c:pt idx="228">
                        <c:v>3.8555000000000001</c:v>
                      </c:pt>
                      <c:pt idx="229">
                        <c:v>3.8557000000000001</c:v>
                      </c:pt>
                      <c:pt idx="230">
                        <c:v>3.8349000000000002</c:v>
                      </c:pt>
                      <c:pt idx="231">
                        <c:v>3.8483000000000001</c:v>
                      </c:pt>
                      <c:pt idx="232">
                        <c:v>3.8445999999999998</c:v>
                      </c:pt>
                      <c:pt idx="233">
                        <c:v>3.8445999999999998</c:v>
                      </c:pt>
                      <c:pt idx="234">
                        <c:v>3.8315999999999999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0C3-4D2F-9DC1-7B9CC8769350}"/>
                  </c:ext>
                </c:extLst>
              </c15:ser>
            </c15:filteredLineSeries>
          </c:ext>
        </c:extLst>
      </c:lineChart>
      <c:dateAx>
        <c:axId val="167194256"/>
        <c:scaling>
          <c:orientation val="minMax"/>
          <c:min val="45810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67195216"/>
        <c:crosses val="autoZero"/>
        <c:auto val="1"/>
        <c:lblOffset val="100"/>
        <c:baseTimeUnit val="days"/>
        <c:majorUnit val="2"/>
        <c:majorTimeUnit val="months"/>
      </c:dateAx>
      <c:valAx>
        <c:axId val="167195216"/>
        <c:scaling>
          <c:orientation val="minMax"/>
          <c:max val="5"/>
          <c:min val="3.5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6719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Exo 2.0" panose="00000500000000000000" pitchFamily="50" charset="0"/>
        </a:defRPr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r>
              <a:rPr lang="pt-BR" dirty="0"/>
              <a:t>Taxa Selic </a:t>
            </a:r>
          </a:p>
          <a:p>
            <a:pPr>
              <a:defRPr/>
            </a:pPr>
            <a:r>
              <a:rPr lang="pt-BR" sz="2000" dirty="0"/>
              <a:t>(% a.a.)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 Light" panose="000004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383147779456159"/>
          <c:y val="0.16864016772318402"/>
          <c:w val="0.77951373506945165"/>
          <c:h val="0.73302418796953761"/>
        </c:manualLayout>
      </c:layout>
      <c:lineChart>
        <c:grouping val="standard"/>
        <c:varyColors val="0"/>
        <c:ser>
          <c:idx val="1"/>
          <c:order val="0"/>
          <c:tx>
            <c:strRef>
              <c:f>Projeções!$E$1</c:f>
              <c:strCache>
                <c:ptCount val="1"/>
                <c:pt idx="0">
                  <c:v>Selic</c:v>
                </c:pt>
              </c:strCache>
            </c:strRef>
          </c:tx>
          <c:spPr>
            <a:ln w="28575" cap="rnd">
              <a:solidFill>
                <a:srgbClr val="146E37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6-421A-9EAD-4DF188C85F54}"/>
              </c:ext>
            </c:extLst>
          </c:dPt>
          <c:dPt>
            <c:idx val="45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6-421A-9EAD-4DF188C85F54}"/>
              </c:ext>
            </c:extLst>
          </c:dPt>
          <c:dPt>
            <c:idx val="46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6-421A-9EAD-4DF188C85F54}"/>
              </c:ext>
            </c:extLst>
          </c:dPt>
          <c:dPt>
            <c:idx val="47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6-421A-9EAD-4DF188C85F54}"/>
              </c:ext>
            </c:extLst>
          </c:dPt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6-421A-9EAD-4DF188C85F54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9EF6-421A-9EAD-4DF188C85F54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9EF6-421A-9EAD-4DF188C85F54}"/>
              </c:ext>
            </c:extLst>
          </c:dPt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9EF6-421A-9EAD-4DF188C85F54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9EF6-421A-9EAD-4DF188C85F54}"/>
              </c:ext>
            </c:extLst>
          </c:dPt>
          <c:dPt>
            <c:idx val="53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9EF6-421A-9EAD-4DF188C85F54}"/>
              </c:ext>
            </c:extLst>
          </c:dPt>
          <c:dPt>
            <c:idx val="54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9EF6-421A-9EAD-4DF188C85F54}"/>
              </c:ext>
            </c:extLst>
          </c:dPt>
          <c:dPt>
            <c:idx val="55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9EF6-421A-9EAD-4DF188C85F54}"/>
              </c:ext>
            </c:extLst>
          </c:dPt>
          <c:dPt>
            <c:idx val="56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9EF6-421A-9EAD-4DF188C85F54}"/>
              </c:ext>
            </c:extLst>
          </c:dPt>
          <c:dPt>
            <c:idx val="57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9EF6-421A-9EAD-4DF188C85F54}"/>
              </c:ext>
            </c:extLst>
          </c:dPt>
          <c:dPt>
            <c:idx val="58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9EF6-421A-9EAD-4DF188C85F54}"/>
              </c:ext>
            </c:extLst>
          </c:dPt>
          <c:dPt>
            <c:idx val="59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9EF6-421A-9EAD-4DF188C85F54}"/>
              </c:ext>
            </c:extLst>
          </c:dPt>
          <c:dPt>
            <c:idx val="60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9EF6-421A-9EAD-4DF188C85F54}"/>
              </c:ext>
            </c:extLst>
          </c:dPt>
          <c:dPt>
            <c:idx val="61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9EF6-421A-9EAD-4DF188C85F54}"/>
              </c:ext>
            </c:extLst>
          </c:dPt>
          <c:dPt>
            <c:idx val="62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9EF6-421A-9EAD-4DF188C85F54}"/>
              </c:ext>
            </c:extLst>
          </c:dPt>
          <c:dPt>
            <c:idx val="63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9EF6-421A-9EAD-4DF188C85F54}"/>
              </c:ext>
            </c:extLst>
          </c:dPt>
          <c:dPt>
            <c:idx val="64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9EF6-421A-9EAD-4DF188C85F54}"/>
              </c:ext>
            </c:extLst>
          </c:dPt>
          <c:dPt>
            <c:idx val="65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9EF6-421A-9EAD-4DF188C85F54}"/>
              </c:ext>
            </c:extLst>
          </c:dPt>
          <c:dPt>
            <c:idx val="66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9EF6-421A-9EAD-4DF188C85F54}"/>
              </c:ext>
            </c:extLst>
          </c:dPt>
          <c:dPt>
            <c:idx val="67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9EF6-421A-9EAD-4DF188C85F54}"/>
              </c:ext>
            </c:extLst>
          </c:dPt>
          <c:dPt>
            <c:idx val="68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9EF6-421A-9EAD-4DF188C85F54}"/>
              </c:ext>
            </c:extLst>
          </c:dPt>
          <c:dPt>
            <c:idx val="69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9EF6-421A-9EAD-4DF188C85F54}"/>
              </c:ext>
            </c:extLst>
          </c:dPt>
          <c:dPt>
            <c:idx val="70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9EF6-421A-9EAD-4DF188C85F54}"/>
              </c:ext>
            </c:extLst>
          </c:dPt>
          <c:dPt>
            <c:idx val="71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9EF6-421A-9EAD-4DF188C85F54}"/>
              </c:ext>
            </c:extLst>
          </c:dPt>
          <c:dPt>
            <c:idx val="72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9EF6-421A-9EAD-4DF188C85F54}"/>
              </c:ext>
            </c:extLst>
          </c:dPt>
          <c:dPt>
            <c:idx val="73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9EF6-421A-9EAD-4DF188C85F54}"/>
              </c:ext>
            </c:extLst>
          </c:dPt>
          <c:dPt>
            <c:idx val="74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9EF6-421A-9EAD-4DF188C85F54}"/>
              </c:ext>
            </c:extLst>
          </c:dPt>
          <c:dPt>
            <c:idx val="75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9EF6-421A-9EAD-4DF188C85F54}"/>
              </c:ext>
            </c:extLst>
          </c:dPt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9EF6-421A-9EAD-4DF188C85F54}"/>
              </c:ext>
            </c:extLst>
          </c:dPt>
          <c:dPt>
            <c:idx val="77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9EF6-421A-9EAD-4DF188C85F54}"/>
              </c:ext>
            </c:extLst>
          </c:dPt>
          <c:dPt>
            <c:idx val="78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9EF6-421A-9EAD-4DF188C85F54}"/>
              </c:ext>
            </c:extLst>
          </c:dPt>
          <c:dPt>
            <c:idx val="79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9EF6-421A-9EAD-4DF188C85F54}"/>
              </c:ext>
            </c:extLst>
          </c:dPt>
          <c:dPt>
            <c:idx val="80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9EF6-421A-9EAD-4DF188C85F54}"/>
              </c:ext>
            </c:extLst>
          </c:dPt>
          <c:dPt>
            <c:idx val="81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B-9EF6-421A-9EAD-4DF188C85F54}"/>
              </c:ext>
            </c:extLst>
          </c:dPt>
          <c:dPt>
            <c:idx val="82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D-9EF6-421A-9EAD-4DF188C85F54}"/>
              </c:ext>
            </c:extLst>
          </c:dPt>
          <c:dLbls>
            <c:dLbl>
              <c:idx val="94"/>
              <c:layout>
                <c:manualLayout>
                  <c:x val="-3.9435278531061844E-2"/>
                  <c:y val="-3.527054553460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9EF6-421A-9EAD-4DF188C85F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196B24"/>
                    </a:solidFill>
                    <a:latin typeface="Exo 2.0 Light" panose="000004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Projeções!$A$3:$A$110</c:f>
              <c:numCache>
                <c:formatCode>mmm\-yy</c:formatCode>
                <c:ptCount val="108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  <c:pt idx="30">
                  <c:v>44043</c:v>
                </c:pt>
                <c:pt idx="31">
                  <c:v>44074</c:v>
                </c:pt>
                <c:pt idx="32">
                  <c:v>44104</c:v>
                </c:pt>
                <c:pt idx="33">
                  <c:v>44135</c:v>
                </c:pt>
                <c:pt idx="34">
                  <c:v>44165</c:v>
                </c:pt>
                <c:pt idx="35">
                  <c:v>44196</c:v>
                </c:pt>
                <c:pt idx="36">
                  <c:v>44227</c:v>
                </c:pt>
                <c:pt idx="37">
                  <c:v>44255</c:v>
                </c:pt>
                <c:pt idx="38">
                  <c:v>44286</c:v>
                </c:pt>
                <c:pt idx="39">
                  <c:v>44316</c:v>
                </c:pt>
                <c:pt idx="40">
                  <c:v>44347</c:v>
                </c:pt>
                <c:pt idx="41">
                  <c:v>44377</c:v>
                </c:pt>
                <c:pt idx="42">
                  <c:v>44408</c:v>
                </c:pt>
                <c:pt idx="43">
                  <c:v>44439</c:v>
                </c:pt>
                <c:pt idx="44">
                  <c:v>44469</c:v>
                </c:pt>
                <c:pt idx="45">
                  <c:v>44500</c:v>
                </c:pt>
                <c:pt idx="46">
                  <c:v>44530</c:v>
                </c:pt>
                <c:pt idx="47">
                  <c:v>44561</c:v>
                </c:pt>
                <c:pt idx="48">
                  <c:v>44592</c:v>
                </c:pt>
                <c:pt idx="49">
                  <c:v>44620</c:v>
                </c:pt>
                <c:pt idx="50">
                  <c:v>44651</c:v>
                </c:pt>
                <c:pt idx="51">
                  <c:v>44681</c:v>
                </c:pt>
                <c:pt idx="52">
                  <c:v>44712</c:v>
                </c:pt>
                <c:pt idx="53">
                  <c:v>44742</c:v>
                </c:pt>
                <c:pt idx="54">
                  <c:v>44773</c:v>
                </c:pt>
                <c:pt idx="55">
                  <c:v>44804</c:v>
                </c:pt>
                <c:pt idx="56">
                  <c:v>44834</c:v>
                </c:pt>
                <c:pt idx="57">
                  <c:v>44865</c:v>
                </c:pt>
                <c:pt idx="58">
                  <c:v>44895</c:v>
                </c:pt>
                <c:pt idx="59">
                  <c:v>44926</c:v>
                </c:pt>
                <c:pt idx="60">
                  <c:v>44957</c:v>
                </c:pt>
                <c:pt idx="61">
                  <c:v>44985</c:v>
                </c:pt>
                <c:pt idx="62">
                  <c:v>45016</c:v>
                </c:pt>
                <c:pt idx="63">
                  <c:v>45046</c:v>
                </c:pt>
                <c:pt idx="64">
                  <c:v>45077</c:v>
                </c:pt>
                <c:pt idx="65">
                  <c:v>45107</c:v>
                </c:pt>
                <c:pt idx="66">
                  <c:v>45138</c:v>
                </c:pt>
                <c:pt idx="67">
                  <c:v>45169</c:v>
                </c:pt>
                <c:pt idx="68">
                  <c:v>45199</c:v>
                </c:pt>
                <c:pt idx="69">
                  <c:v>45230</c:v>
                </c:pt>
                <c:pt idx="70">
                  <c:v>45260</c:v>
                </c:pt>
                <c:pt idx="71">
                  <c:v>45291</c:v>
                </c:pt>
                <c:pt idx="72">
                  <c:v>45322</c:v>
                </c:pt>
                <c:pt idx="73">
                  <c:v>45351</c:v>
                </c:pt>
                <c:pt idx="74">
                  <c:v>45382</c:v>
                </c:pt>
                <c:pt idx="75">
                  <c:v>45412</c:v>
                </c:pt>
                <c:pt idx="76">
                  <c:v>45443</c:v>
                </c:pt>
                <c:pt idx="77">
                  <c:v>45473</c:v>
                </c:pt>
                <c:pt idx="78">
                  <c:v>45504</c:v>
                </c:pt>
                <c:pt idx="79">
                  <c:v>45535</c:v>
                </c:pt>
                <c:pt idx="80">
                  <c:v>45565</c:v>
                </c:pt>
                <c:pt idx="81">
                  <c:v>45596</c:v>
                </c:pt>
                <c:pt idx="82">
                  <c:v>45626</c:v>
                </c:pt>
                <c:pt idx="83">
                  <c:v>45657</c:v>
                </c:pt>
                <c:pt idx="84">
                  <c:v>45688</c:v>
                </c:pt>
                <c:pt idx="85">
                  <c:v>45716</c:v>
                </c:pt>
                <c:pt idx="86">
                  <c:v>45747</c:v>
                </c:pt>
                <c:pt idx="87">
                  <c:v>45777</c:v>
                </c:pt>
                <c:pt idx="88">
                  <c:v>45808</c:v>
                </c:pt>
                <c:pt idx="89">
                  <c:v>45838</c:v>
                </c:pt>
                <c:pt idx="90">
                  <c:v>45869</c:v>
                </c:pt>
                <c:pt idx="91">
                  <c:v>45900</c:v>
                </c:pt>
                <c:pt idx="92">
                  <c:v>45930</c:v>
                </c:pt>
                <c:pt idx="93">
                  <c:v>45961</c:v>
                </c:pt>
                <c:pt idx="94">
                  <c:v>45991</c:v>
                </c:pt>
                <c:pt idx="95">
                  <c:v>46022</c:v>
                </c:pt>
                <c:pt idx="96">
                  <c:v>46053</c:v>
                </c:pt>
                <c:pt idx="97">
                  <c:v>46081</c:v>
                </c:pt>
                <c:pt idx="98">
                  <c:v>46109</c:v>
                </c:pt>
                <c:pt idx="99">
                  <c:v>46140</c:v>
                </c:pt>
                <c:pt idx="100">
                  <c:v>46170</c:v>
                </c:pt>
                <c:pt idx="101">
                  <c:v>46201</c:v>
                </c:pt>
                <c:pt idx="102">
                  <c:v>46231</c:v>
                </c:pt>
                <c:pt idx="103">
                  <c:v>46262</c:v>
                </c:pt>
                <c:pt idx="104">
                  <c:v>46293</c:v>
                </c:pt>
                <c:pt idx="105">
                  <c:v>46323</c:v>
                </c:pt>
                <c:pt idx="106">
                  <c:v>46354</c:v>
                </c:pt>
                <c:pt idx="107">
                  <c:v>46384</c:v>
                </c:pt>
              </c:numCache>
            </c:numRef>
          </c:cat>
          <c:val>
            <c:numRef>
              <c:f>Projeções!$E$3:$E$110</c:f>
              <c:numCache>
                <c:formatCode>0.00%</c:formatCode>
                <c:ptCount val="108"/>
                <c:pt idx="0">
                  <c:v>7.0000000000000007E-2</c:v>
                </c:pt>
                <c:pt idx="1">
                  <c:v>6.7500000000000004E-2</c:v>
                </c:pt>
                <c:pt idx="2">
                  <c:v>6.5000000000000002E-2</c:v>
                </c:pt>
                <c:pt idx="3">
                  <c:v>6.5000000000000002E-2</c:v>
                </c:pt>
                <c:pt idx="4">
                  <c:v>6.5000000000000002E-2</c:v>
                </c:pt>
                <c:pt idx="5">
                  <c:v>6.5000000000000002E-2</c:v>
                </c:pt>
                <c:pt idx="6">
                  <c:v>6.5000000000000002E-2</c:v>
                </c:pt>
                <c:pt idx="7">
                  <c:v>6.5000000000000002E-2</c:v>
                </c:pt>
                <c:pt idx="8">
                  <c:v>6.5000000000000002E-2</c:v>
                </c:pt>
                <c:pt idx="9">
                  <c:v>6.5000000000000002E-2</c:v>
                </c:pt>
                <c:pt idx="10">
                  <c:v>6.5000000000000002E-2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6.5000000000000002E-2</c:v>
                </c:pt>
                <c:pt idx="16">
                  <c:v>6.5000000000000002E-2</c:v>
                </c:pt>
                <c:pt idx="17">
                  <c:v>6.5000000000000002E-2</c:v>
                </c:pt>
                <c:pt idx="18">
                  <c:v>0.06</c:v>
                </c:pt>
                <c:pt idx="19">
                  <c:v>0.06</c:v>
                </c:pt>
                <c:pt idx="20">
                  <c:v>5.5E-2</c:v>
                </c:pt>
                <c:pt idx="21">
                  <c:v>0.05</c:v>
                </c:pt>
                <c:pt idx="22">
                  <c:v>0.05</c:v>
                </c:pt>
                <c:pt idx="23">
                  <c:v>4.4999999999999998E-2</c:v>
                </c:pt>
                <c:pt idx="24">
                  <c:v>4.4999999999999998E-2</c:v>
                </c:pt>
                <c:pt idx="25">
                  <c:v>4.2500000000000003E-2</c:v>
                </c:pt>
                <c:pt idx="26">
                  <c:v>3.7499999999999999E-2</c:v>
                </c:pt>
                <c:pt idx="27">
                  <c:v>3.7499999999999999E-2</c:v>
                </c:pt>
                <c:pt idx="28">
                  <c:v>0.03</c:v>
                </c:pt>
                <c:pt idx="29">
                  <c:v>2.2499999999999999E-2</c:v>
                </c:pt>
                <c:pt idx="30">
                  <c:v>2.2499999999999999E-2</c:v>
                </c:pt>
                <c:pt idx="31">
                  <c:v>0.02</c:v>
                </c:pt>
                <c:pt idx="32">
                  <c:v>0.02</c:v>
                </c:pt>
                <c:pt idx="33">
                  <c:v>0.02</c:v>
                </c:pt>
                <c:pt idx="34">
                  <c:v>0.02</c:v>
                </c:pt>
                <c:pt idx="35">
                  <c:v>0.02</c:v>
                </c:pt>
                <c:pt idx="36">
                  <c:v>0.02</c:v>
                </c:pt>
                <c:pt idx="37">
                  <c:v>0.02</c:v>
                </c:pt>
                <c:pt idx="38">
                  <c:v>2.75E-2</c:v>
                </c:pt>
                <c:pt idx="39">
                  <c:v>2.75E-2</c:v>
                </c:pt>
                <c:pt idx="40">
                  <c:v>3.5000000000000003E-2</c:v>
                </c:pt>
                <c:pt idx="41">
                  <c:v>4.2500000000000003E-2</c:v>
                </c:pt>
                <c:pt idx="42">
                  <c:v>4.2500000000000003E-2</c:v>
                </c:pt>
                <c:pt idx="43">
                  <c:v>5.2499999999999998E-2</c:v>
                </c:pt>
                <c:pt idx="44">
                  <c:v>6.25E-2</c:v>
                </c:pt>
                <c:pt idx="45">
                  <c:v>7.7499999999999999E-2</c:v>
                </c:pt>
                <c:pt idx="46">
                  <c:v>7.7499999999999999E-2</c:v>
                </c:pt>
                <c:pt idx="47">
                  <c:v>9.2499999999999999E-2</c:v>
                </c:pt>
                <c:pt idx="48">
                  <c:v>9.2499999999999999E-2</c:v>
                </c:pt>
                <c:pt idx="49">
                  <c:v>0.1075</c:v>
                </c:pt>
                <c:pt idx="50">
                  <c:v>0.11749999999999999</c:v>
                </c:pt>
                <c:pt idx="51">
                  <c:v>0.11749999999999999</c:v>
                </c:pt>
                <c:pt idx="52">
                  <c:v>0.1275</c:v>
                </c:pt>
                <c:pt idx="53">
                  <c:v>0.13250000000000001</c:v>
                </c:pt>
                <c:pt idx="54">
                  <c:v>0.13250000000000001</c:v>
                </c:pt>
                <c:pt idx="55">
                  <c:v>0.13750000000000001</c:v>
                </c:pt>
                <c:pt idx="56">
                  <c:v>0.13750000000000001</c:v>
                </c:pt>
                <c:pt idx="57">
                  <c:v>0.13750000000000001</c:v>
                </c:pt>
                <c:pt idx="58">
                  <c:v>0.13750000000000001</c:v>
                </c:pt>
                <c:pt idx="59">
                  <c:v>0.13750000000000001</c:v>
                </c:pt>
                <c:pt idx="60">
                  <c:v>0.13750000000000001</c:v>
                </c:pt>
                <c:pt idx="61">
                  <c:v>0.13750000000000001</c:v>
                </c:pt>
                <c:pt idx="62">
                  <c:v>0.13750000000000001</c:v>
                </c:pt>
                <c:pt idx="63">
                  <c:v>0.13750000000000001</c:v>
                </c:pt>
                <c:pt idx="64">
                  <c:v>0.13750000000000001</c:v>
                </c:pt>
                <c:pt idx="65">
                  <c:v>0.13750000000000001</c:v>
                </c:pt>
                <c:pt idx="66">
                  <c:v>0.13750000000000001</c:v>
                </c:pt>
                <c:pt idx="67">
                  <c:v>0.13250000000000001</c:v>
                </c:pt>
                <c:pt idx="68">
                  <c:v>0.1275</c:v>
                </c:pt>
                <c:pt idx="69">
                  <c:v>0.1275</c:v>
                </c:pt>
                <c:pt idx="70">
                  <c:v>0.1225</c:v>
                </c:pt>
                <c:pt idx="71">
                  <c:v>0.11749999999999999</c:v>
                </c:pt>
                <c:pt idx="72">
                  <c:v>0.11249999999999999</c:v>
                </c:pt>
                <c:pt idx="73">
                  <c:v>0.11249999999999999</c:v>
                </c:pt>
                <c:pt idx="74">
                  <c:v>0.10749999999999998</c:v>
                </c:pt>
                <c:pt idx="75">
                  <c:v>0.10749999999999998</c:v>
                </c:pt>
                <c:pt idx="76">
                  <c:v>0.10499999999999998</c:v>
                </c:pt>
                <c:pt idx="77">
                  <c:v>0.105</c:v>
                </c:pt>
                <c:pt idx="78">
                  <c:v>0.105</c:v>
                </c:pt>
                <c:pt idx="79">
                  <c:v>0.105</c:v>
                </c:pt>
                <c:pt idx="80">
                  <c:v>0.1075</c:v>
                </c:pt>
                <c:pt idx="81">
                  <c:v>0.1075</c:v>
                </c:pt>
                <c:pt idx="82">
                  <c:v>0.1125</c:v>
                </c:pt>
                <c:pt idx="83">
                  <c:v>0.1225</c:v>
                </c:pt>
                <c:pt idx="84">
                  <c:v>0.13250000000000001</c:v>
                </c:pt>
                <c:pt idx="85">
                  <c:v>0.13250000000000001</c:v>
                </c:pt>
                <c:pt idx="86">
                  <c:v>0.14249999999999999</c:v>
                </c:pt>
                <c:pt idx="87">
                  <c:v>0.14249999999999999</c:v>
                </c:pt>
                <c:pt idx="88">
                  <c:v>0.14499999999999999</c:v>
                </c:pt>
                <c:pt idx="89">
                  <c:v>0.15</c:v>
                </c:pt>
                <c:pt idx="90">
                  <c:v>0.15</c:v>
                </c:pt>
                <c:pt idx="91">
                  <c:v>0.15</c:v>
                </c:pt>
                <c:pt idx="92">
                  <c:v>0.15</c:v>
                </c:pt>
                <c:pt idx="93">
                  <c:v>0.15</c:v>
                </c:pt>
                <c:pt idx="94">
                  <c:v>0.15</c:v>
                </c:pt>
                <c:pt idx="95">
                  <c:v>0.15</c:v>
                </c:pt>
                <c:pt idx="96">
                  <c:v>0.15</c:v>
                </c:pt>
                <c:pt idx="97">
                  <c:v>0.15</c:v>
                </c:pt>
                <c:pt idx="98">
                  <c:v>0.14749999999999999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F-9EF6-421A-9EAD-4DF188C85F54}"/>
            </c:ext>
          </c:extLst>
        </c:ser>
        <c:ser>
          <c:idx val="0"/>
          <c:order val="1"/>
          <c:spPr>
            <a:ln w="28575" cap="rnd">
              <a:solidFill>
                <a:srgbClr val="146E37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95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1-9EF6-421A-9EAD-4DF188C85F54}"/>
              </c:ext>
            </c:extLst>
          </c:dPt>
          <c:dPt>
            <c:idx val="96"/>
            <c:marker>
              <c:symbol val="none"/>
            </c:marker>
            <c:bubble3D val="0"/>
            <c:spPr>
              <a:ln w="28575" cap="rnd">
                <a:solidFill>
                  <a:srgbClr val="146E3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3-9EF6-421A-9EAD-4DF188C85F54}"/>
              </c:ext>
            </c:extLst>
          </c:dPt>
          <c:dPt>
            <c:idx val="97"/>
            <c:marker>
              <c:symbol val="circle"/>
              <c:size val="5"/>
              <c:spPr>
                <a:solidFill>
                  <a:srgbClr val="0A4B1E"/>
                </a:solidFill>
                <a:ln w="9525">
                  <a:solidFill>
                    <a:srgbClr val="0A4B1E"/>
                  </a:solidFill>
                  <a:prstDash val="sysDash"/>
                </a:ln>
                <a:effectLst/>
              </c:spPr>
            </c:marker>
            <c:bubble3D val="0"/>
            <c:spPr>
              <a:ln w="28575" cap="rnd">
                <a:solidFill>
                  <a:srgbClr val="146E3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5-9EF6-421A-9EAD-4DF188C85F54}"/>
              </c:ext>
            </c:extLst>
          </c:dPt>
          <c:dLbls>
            <c:dLbl>
              <c:idx val="82"/>
              <c:layout>
                <c:manualLayout>
                  <c:x val="-1.3010204917898531E-2"/>
                  <c:y val="-3.0679006828408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9EF6-421A-9EAD-4DF188C85F54}"/>
                </c:ext>
              </c:extLst>
            </c:dLbl>
            <c:dLbl>
              <c:idx val="95"/>
              <c:layout>
                <c:manualLayout>
                  <c:x val="3.8986849459392493E-2"/>
                  <c:y val="-1.1327721965788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9EF6-421A-9EAD-4DF188C85F54}"/>
                </c:ext>
              </c:extLst>
            </c:dLbl>
            <c:dLbl>
              <c:idx val="107"/>
              <c:layout>
                <c:manualLayout>
                  <c:x val="-1.9060017330534164E-16"/>
                  <c:y val="-6.13026819923371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9EF6-421A-9EAD-4DF188C85F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196B24"/>
                    </a:solidFill>
                    <a:latin typeface="Exo 2.0 Light" panose="000004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Projeções!$A$3:$A$110</c:f>
              <c:numCache>
                <c:formatCode>mmm\-yy</c:formatCode>
                <c:ptCount val="108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  <c:pt idx="30">
                  <c:v>44043</c:v>
                </c:pt>
                <c:pt idx="31">
                  <c:v>44074</c:v>
                </c:pt>
                <c:pt idx="32">
                  <c:v>44104</c:v>
                </c:pt>
                <c:pt idx="33">
                  <c:v>44135</c:v>
                </c:pt>
                <c:pt idx="34">
                  <c:v>44165</c:v>
                </c:pt>
                <c:pt idx="35">
                  <c:v>44196</c:v>
                </c:pt>
                <c:pt idx="36">
                  <c:v>44227</c:v>
                </c:pt>
                <c:pt idx="37">
                  <c:v>44255</c:v>
                </c:pt>
                <c:pt idx="38">
                  <c:v>44286</c:v>
                </c:pt>
                <c:pt idx="39">
                  <c:v>44316</c:v>
                </c:pt>
                <c:pt idx="40">
                  <c:v>44347</c:v>
                </c:pt>
                <c:pt idx="41">
                  <c:v>44377</c:v>
                </c:pt>
                <c:pt idx="42">
                  <c:v>44408</c:v>
                </c:pt>
                <c:pt idx="43">
                  <c:v>44439</c:v>
                </c:pt>
                <c:pt idx="44">
                  <c:v>44469</c:v>
                </c:pt>
                <c:pt idx="45">
                  <c:v>44500</c:v>
                </c:pt>
                <c:pt idx="46">
                  <c:v>44530</c:v>
                </c:pt>
                <c:pt idx="47">
                  <c:v>44561</c:v>
                </c:pt>
                <c:pt idx="48">
                  <c:v>44592</c:v>
                </c:pt>
                <c:pt idx="49">
                  <c:v>44620</c:v>
                </c:pt>
                <c:pt idx="50">
                  <c:v>44651</c:v>
                </c:pt>
                <c:pt idx="51">
                  <c:v>44681</c:v>
                </c:pt>
                <c:pt idx="52">
                  <c:v>44712</c:v>
                </c:pt>
                <c:pt idx="53">
                  <c:v>44742</c:v>
                </c:pt>
                <c:pt idx="54">
                  <c:v>44773</c:v>
                </c:pt>
                <c:pt idx="55">
                  <c:v>44804</c:v>
                </c:pt>
                <c:pt idx="56">
                  <c:v>44834</c:v>
                </c:pt>
                <c:pt idx="57">
                  <c:v>44865</c:v>
                </c:pt>
                <c:pt idx="58">
                  <c:v>44895</c:v>
                </c:pt>
                <c:pt idx="59">
                  <c:v>44926</c:v>
                </c:pt>
                <c:pt idx="60">
                  <c:v>44957</c:v>
                </c:pt>
                <c:pt idx="61">
                  <c:v>44985</c:v>
                </c:pt>
                <c:pt idx="62">
                  <c:v>45016</c:v>
                </c:pt>
                <c:pt idx="63">
                  <c:v>45046</c:v>
                </c:pt>
                <c:pt idx="64">
                  <c:v>45077</c:v>
                </c:pt>
                <c:pt idx="65">
                  <c:v>45107</c:v>
                </c:pt>
                <c:pt idx="66">
                  <c:v>45138</c:v>
                </c:pt>
                <c:pt idx="67">
                  <c:v>45169</c:v>
                </c:pt>
                <c:pt idx="68">
                  <c:v>45199</c:v>
                </c:pt>
                <c:pt idx="69">
                  <c:v>45230</c:v>
                </c:pt>
                <c:pt idx="70">
                  <c:v>45260</c:v>
                </c:pt>
                <c:pt idx="71">
                  <c:v>45291</c:v>
                </c:pt>
                <c:pt idx="72">
                  <c:v>45322</c:v>
                </c:pt>
                <c:pt idx="73">
                  <c:v>45351</c:v>
                </c:pt>
                <c:pt idx="74">
                  <c:v>45382</c:v>
                </c:pt>
                <c:pt idx="75">
                  <c:v>45412</c:v>
                </c:pt>
                <c:pt idx="76">
                  <c:v>45443</c:v>
                </c:pt>
                <c:pt idx="77">
                  <c:v>45473</c:v>
                </c:pt>
                <c:pt idx="78">
                  <c:v>45504</c:v>
                </c:pt>
                <c:pt idx="79">
                  <c:v>45535</c:v>
                </c:pt>
                <c:pt idx="80">
                  <c:v>45565</c:v>
                </c:pt>
                <c:pt idx="81">
                  <c:v>45596</c:v>
                </c:pt>
                <c:pt idx="82">
                  <c:v>45626</c:v>
                </c:pt>
                <c:pt idx="83">
                  <c:v>45657</c:v>
                </c:pt>
                <c:pt idx="84">
                  <c:v>45688</c:v>
                </c:pt>
                <c:pt idx="85">
                  <c:v>45716</c:v>
                </c:pt>
                <c:pt idx="86">
                  <c:v>45747</c:v>
                </c:pt>
                <c:pt idx="87">
                  <c:v>45777</c:v>
                </c:pt>
                <c:pt idx="88">
                  <c:v>45808</c:v>
                </c:pt>
                <c:pt idx="89">
                  <c:v>45838</c:v>
                </c:pt>
                <c:pt idx="90">
                  <c:v>45869</c:v>
                </c:pt>
                <c:pt idx="91">
                  <c:v>45900</c:v>
                </c:pt>
                <c:pt idx="92">
                  <c:v>45930</c:v>
                </c:pt>
                <c:pt idx="93">
                  <c:v>45961</c:v>
                </c:pt>
                <c:pt idx="94">
                  <c:v>45991</c:v>
                </c:pt>
                <c:pt idx="95">
                  <c:v>46022</c:v>
                </c:pt>
                <c:pt idx="96">
                  <c:v>46053</c:v>
                </c:pt>
                <c:pt idx="97">
                  <c:v>46081</c:v>
                </c:pt>
                <c:pt idx="98">
                  <c:v>46109</c:v>
                </c:pt>
                <c:pt idx="99">
                  <c:v>46140</c:v>
                </c:pt>
                <c:pt idx="100">
                  <c:v>46170</c:v>
                </c:pt>
                <c:pt idx="101">
                  <c:v>46201</c:v>
                </c:pt>
                <c:pt idx="102">
                  <c:v>46231</c:v>
                </c:pt>
                <c:pt idx="103">
                  <c:v>46262</c:v>
                </c:pt>
                <c:pt idx="104">
                  <c:v>46293</c:v>
                </c:pt>
                <c:pt idx="105">
                  <c:v>46323</c:v>
                </c:pt>
                <c:pt idx="106">
                  <c:v>46354</c:v>
                </c:pt>
                <c:pt idx="107">
                  <c:v>46384</c:v>
                </c:pt>
              </c:numCache>
            </c:numRef>
          </c:cat>
          <c:val>
            <c:numRef>
              <c:f>Projeções!$F$3:$F$110</c:f>
              <c:numCache>
                <c:formatCode>General</c:formatCode>
                <c:ptCount val="108"/>
                <c:pt idx="98" formatCode="0.00%">
                  <c:v>0.14749999999999999</c:v>
                </c:pt>
                <c:pt idx="99" formatCode="0.00%">
                  <c:v>0.14499999999999999</c:v>
                </c:pt>
                <c:pt idx="100" formatCode="0.00%">
                  <c:v>0.14499999999999999</c:v>
                </c:pt>
                <c:pt idx="101" formatCode="0.00%">
                  <c:v>0.14249999999999999</c:v>
                </c:pt>
                <c:pt idx="102" formatCode="0.00%">
                  <c:v>0.14249999999999999</c:v>
                </c:pt>
                <c:pt idx="103" formatCode="0.00%">
                  <c:v>0.13749999999999998</c:v>
                </c:pt>
                <c:pt idx="104" formatCode="0.00%">
                  <c:v>0.13249999999999998</c:v>
                </c:pt>
                <c:pt idx="105" formatCode="0.00%">
                  <c:v>0.13249999999999998</c:v>
                </c:pt>
                <c:pt idx="106" formatCode="0.00%">
                  <c:v>0.13249999999999998</c:v>
                </c:pt>
                <c:pt idx="107" formatCode="0.00%">
                  <c:v>0.13249999999999998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8-9EF6-421A-9EAD-4DF188C85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3074752"/>
        <c:axId val="1513076416"/>
      </c:lineChart>
      <c:dateAx>
        <c:axId val="1513074752"/>
        <c:scaling>
          <c:orientation val="minMax"/>
          <c:min val="45261"/>
        </c:scaling>
        <c:delete val="0"/>
        <c:axPos val="b"/>
        <c:numFmt formatCode="[$-416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1513076416"/>
        <c:crosses val="autoZero"/>
        <c:auto val="1"/>
        <c:lblOffset val="100"/>
        <c:baseTimeUnit val="months"/>
        <c:majorUnit val="6"/>
        <c:majorTimeUnit val="months"/>
        <c:minorUnit val="1"/>
        <c:minorTimeUnit val="months"/>
      </c:dateAx>
      <c:valAx>
        <c:axId val="1513076416"/>
        <c:scaling>
          <c:orientation val="minMax"/>
          <c:min val="0.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 Light" panose="00000400000000000000" pitchFamily="50" charset="0"/>
                <a:ea typeface="+mn-ea"/>
                <a:cs typeface="+mn-cs"/>
              </a:defRPr>
            </a:pPr>
            <a:endParaRPr lang="pt-BR"/>
          </a:p>
        </c:txPr>
        <c:crossAx val="151307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Exo 2.0 Light" panose="00000400000000000000" pitchFamily="50" charset="0"/>
        </a:defRPr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[Pesquisas eleitorais.xlsx]Planilha2!Tabela dinâmica2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000" dirty="0"/>
              <a:t>Intenção de voto no segundo turno</a:t>
            </a:r>
          </a:p>
          <a:p>
            <a:pPr>
              <a:defRPr/>
            </a:pPr>
            <a:r>
              <a:rPr lang="pt-BR" sz="1800" dirty="0"/>
              <a:t>(%, média das pesquisas nacionais)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circle"/>
          <c:size val="5"/>
          <c:spPr>
            <a:solidFill>
              <a:srgbClr val="C00000"/>
            </a:solidFill>
            <a:ln w="9525">
              <a:solidFill>
                <a:srgbClr val="C00000"/>
              </a:solidFill>
            </a:ln>
            <a:effectLst/>
          </c:spPr>
        </c:marker>
        <c:dLbl>
          <c:idx val="0"/>
          <c:spPr>
            <a:solidFill>
              <a:srgbClr val="C0000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rgbClr val="00B0F0"/>
            </a:solidFill>
            <a:round/>
          </a:ln>
          <a:effectLst/>
        </c:spPr>
        <c:marker>
          <c:symbol val="circle"/>
          <c:size val="5"/>
          <c:spPr>
            <a:solidFill>
              <a:srgbClr val="00B0F0"/>
            </a:solidFill>
            <a:ln w="9525">
              <a:solidFill>
                <a:srgbClr val="00B0F0"/>
              </a:solidFill>
            </a:ln>
            <a:effectLst/>
          </c:spPr>
        </c:marker>
        <c:dLbl>
          <c:idx val="0"/>
          <c:spPr>
            <a:solidFill>
              <a:srgbClr val="00B0F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circle"/>
          <c:size val="5"/>
          <c:spPr>
            <a:solidFill>
              <a:srgbClr val="C00000"/>
            </a:solidFill>
            <a:ln w="9525">
              <a:solidFill>
                <a:srgbClr val="C00000"/>
              </a:solidFill>
            </a:ln>
            <a:effectLst/>
          </c:spPr>
        </c:marker>
        <c:dLbl>
          <c:idx val="0"/>
          <c:spPr>
            <a:solidFill>
              <a:srgbClr val="C0000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rgbClr val="00B0F0"/>
            </a:solidFill>
            <a:round/>
          </a:ln>
          <a:effectLst/>
        </c:spPr>
        <c:marker>
          <c:symbol val="circle"/>
          <c:size val="5"/>
          <c:spPr>
            <a:solidFill>
              <a:srgbClr val="00B0F0"/>
            </a:solidFill>
            <a:ln w="9525">
              <a:solidFill>
                <a:srgbClr val="00B0F0"/>
              </a:solidFill>
            </a:ln>
            <a:effectLst/>
          </c:spPr>
        </c:marker>
        <c:dLbl>
          <c:idx val="0"/>
          <c:spPr>
            <a:solidFill>
              <a:srgbClr val="00B0F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circle"/>
          <c:size val="5"/>
          <c:spPr>
            <a:solidFill>
              <a:srgbClr val="C00000"/>
            </a:solidFill>
            <a:ln w="9525">
              <a:solidFill>
                <a:srgbClr val="C00000"/>
              </a:solidFill>
            </a:ln>
            <a:effectLst/>
          </c:spPr>
        </c:marker>
        <c:dLbl>
          <c:idx val="0"/>
          <c:spPr>
            <a:solidFill>
              <a:srgbClr val="C0000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00B0F0"/>
            </a:solidFill>
            <a:round/>
          </a:ln>
          <a:effectLst/>
        </c:spPr>
        <c:marker>
          <c:symbol val="circle"/>
          <c:size val="5"/>
          <c:spPr>
            <a:solidFill>
              <a:srgbClr val="00B0F0"/>
            </a:solidFill>
            <a:ln w="9525">
              <a:solidFill>
                <a:srgbClr val="00B0F0"/>
              </a:solidFill>
            </a:ln>
            <a:effectLst/>
          </c:spPr>
        </c:marker>
        <c:dLbl>
          <c:idx val="0"/>
          <c:spPr>
            <a:solidFill>
              <a:srgbClr val="00B0F0"/>
            </a:solidFill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Exo 2.0" panose="00000500000000000000" pitchFamily="50" charset="0"/>
                  <a:ea typeface="+mn-ea"/>
                  <a:cs typeface="+mn-cs"/>
                </a:defRPr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Planilha2!$B$1</c:f>
              <c:strCache>
                <c:ptCount val="1"/>
                <c:pt idx="0">
                  <c:v>Lula (PT)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Planilha2!$A$2:$A$13</c:f>
              <c:strCache>
                <c:ptCount val="11"/>
                <c:pt idx="0">
                  <c:v>01/06/2025</c:v>
                </c:pt>
                <c:pt idx="1">
                  <c:v>01/07/2025</c:v>
                </c:pt>
                <c:pt idx="2">
                  <c:v>01/08/2025</c:v>
                </c:pt>
                <c:pt idx="3">
                  <c:v>01/09/2025</c:v>
                </c:pt>
                <c:pt idx="4">
                  <c:v>01/10/2025</c:v>
                </c:pt>
                <c:pt idx="5">
                  <c:v>01/11/2025</c:v>
                </c:pt>
                <c:pt idx="6">
                  <c:v>01/12/2025</c:v>
                </c:pt>
                <c:pt idx="7">
                  <c:v>01/01/2026</c:v>
                </c:pt>
                <c:pt idx="8">
                  <c:v>01/02/2026</c:v>
                </c:pt>
                <c:pt idx="9">
                  <c:v>01/03/2026</c:v>
                </c:pt>
                <c:pt idx="10">
                  <c:v>01/04/2026</c:v>
                </c:pt>
              </c:strCache>
            </c:strRef>
          </c:cat>
          <c:val>
            <c:numRef>
              <c:f>Planilha2!$B$2:$B$13</c:f>
              <c:numCache>
                <c:formatCode>0</c:formatCode>
                <c:ptCount val="11"/>
                <c:pt idx="0">
                  <c:v>44.559999999999988</c:v>
                </c:pt>
                <c:pt idx="1">
                  <c:v>45.783333333333339</c:v>
                </c:pt>
                <c:pt idx="2">
                  <c:v>45.66</c:v>
                </c:pt>
                <c:pt idx="3">
                  <c:v>46.608695652173914</c:v>
                </c:pt>
                <c:pt idx="4">
                  <c:v>46.885000000000005</c:v>
                </c:pt>
                <c:pt idx="5">
                  <c:v>45.877142857142857</c:v>
                </c:pt>
                <c:pt idx="6">
                  <c:v>46.949999999999996</c:v>
                </c:pt>
                <c:pt idx="7">
                  <c:v>46.718181818181819</c:v>
                </c:pt>
                <c:pt idx="8">
                  <c:v>44.706666666666671</c:v>
                </c:pt>
                <c:pt idx="9">
                  <c:v>45.274193548387096</c:v>
                </c:pt>
                <c:pt idx="10">
                  <c:v>45.033333333333331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5E-4C38-9B42-3A579A8F0AA2}"/>
            </c:ext>
          </c:extLst>
        </c:ser>
        <c:ser>
          <c:idx val="1"/>
          <c:order val="1"/>
          <c:tx>
            <c:strRef>
              <c:f>Planilha2!$C$1</c:f>
              <c:strCache>
                <c:ptCount val="1"/>
                <c:pt idx="0">
                  <c:v>Flávio Bolsonaro (PL)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dLbls>
            <c:spPr>
              <a:solidFill>
                <a:srgbClr val="43CE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Planilha2!$A$2:$A$13</c:f>
              <c:strCache>
                <c:ptCount val="11"/>
                <c:pt idx="0">
                  <c:v>01/06/2025</c:v>
                </c:pt>
                <c:pt idx="1">
                  <c:v>01/07/2025</c:v>
                </c:pt>
                <c:pt idx="2">
                  <c:v>01/08/2025</c:v>
                </c:pt>
                <c:pt idx="3">
                  <c:v>01/09/2025</c:v>
                </c:pt>
                <c:pt idx="4">
                  <c:v>01/10/2025</c:v>
                </c:pt>
                <c:pt idx="5">
                  <c:v>01/11/2025</c:v>
                </c:pt>
                <c:pt idx="6">
                  <c:v>01/12/2025</c:v>
                </c:pt>
                <c:pt idx="7">
                  <c:v>01/01/2026</c:v>
                </c:pt>
                <c:pt idx="8">
                  <c:v>01/02/2026</c:v>
                </c:pt>
                <c:pt idx="9">
                  <c:v>01/03/2026</c:v>
                </c:pt>
                <c:pt idx="10">
                  <c:v>01/04/2026</c:v>
                </c:pt>
              </c:strCache>
            </c:strRef>
          </c:cat>
          <c:val>
            <c:numRef>
              <c:f>Planilha2!$C$2:$C$13</c:f>
              <c:numCache>
                <c:formatCode>0</c:formatCode>
                <c:ptCount val="11"/>
                <c:pt idx="0">
                  <c:v>38</c:v>
                </c:pt>
                <c:pt idx="1">
                  <c:v>37</c:v>
                </c:pt>
                <c:pt idx="2">
                  <c:v>32</c:v>
                </c:pt>
                <c:pt idx="3">
                  <c:v>37</c:v>
                </c:pt>
                <c:pt idx="4">
                  <c:v>37</c:v>
                </c:pt>
                <c:pt idx="5">
                  <c:v>36.799999999999997</c:v>
                </c:pt>
                <c:pt idx="6">
                  <c:v>39.119999999999997</c:v>
                </c:pt>
                <c:pt idx="7">
                  <c:v>41.216666666666669</c:v>
                </c:pt>
                <c:pt idx="8">
                  <c:v>43</c:v>
                </c:pt>
                <c:pt idx="9">
                  <c:v>44.862500000000004</c:v>
                </c:pt>
                <c:pt idx="10">
                  <c:v>45.9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5E-4C38-9B42-3A579A8F0A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50211344"/>
        <c:axId val="1350209424"/>
      </c:lineChart>
      <c:catAx>
        <c:axId val="135021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1350209424"/>
        <c:crosses val="autoZero"/>
        <c:auto val="1"/>
        <c:lblAlgn val="ctr"/>
        <c:lblOffset val="100"/>
        <c:noMultiLvlLbl val="0"/>
      </c:catAx>
      <c:valAx>
        <c:axId val="1350209424"/>
        <c:scaling>
          <c:orientation val="minMax"/>
          <c:min val="30"/>
        </c:scaling>
        <c:delete val="1"/>
        <c:axPos val="l"/>
        <c:numFmt formatCode="0" sourceLinked="1"/>
        <c:majorTickMark val="none"/>
        <c:minorTickMark val="none"/>
        <c:tickLblPos val="nextTo"/>
        <c:crossAx val="135021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Exo 2.0" panose="00000500000000000000" pitchFamily="50" charset="0"/>
        </a:defRPr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r>
              <a:rPr lang="pt-BR" sz="2000"/>
              <a:t>Resulta Primário (% PIB)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Projecao_Focus!$J$30</c:f>
              <c:strCache>
                <c:ptCount val="1"/>
                <c:pt idx="0">
                  <c:v>Realizado</c:v>
                </c:pt>
              </c:strCache>
            </c:strRef>
          </c:tx>
          <c:spPr>
            <a:ln w="28575" cap="rnd">
              <a:solidFill>
                <a:srgbClr val="0A4B1E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A4B1E"/>
              </a:solidFill>
              <a:ln w="9525">
                <a:solidFill>
                  <a:srgbClr val="0A4B1E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8338781668654143E-2"/>
                  <c:y val="-3.4805890227577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7E-4135-B093-847C0B2AA717}"/>
                </c:ext>
              </c:extLst>
            </c:dLbl>
            <c:dLbl>
              <c:idx val="3"/>
              <c:layout>
                <c:manualLayout>
                  <c:x val="-3.5006730296572794E-2"/>
                  <c:y val="3.2128514056224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7E-4135-B093-847C0B2AA717}"/>
                </c:ext>
              </c:extLst>
            </c:dLbl>
            <c:dLbl>
              <c:idx val="7"/>
              <c:layout>
                <c:manualLayout>
                  <c:x val="-3.3339743139593168E-2"/>
                  <c:y val="-4.2838018741633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7E-4135-B093-847C0B2AA717}"/>
                </c:ext>
              </c:extLst>
            </c:dLbl>
            <c:dLbl>
              <c:idx val="9"/>
              <c:layout>
                <c:manualLayout>
                  <c:x val="-3.3339743139593231E-2"/>
                  <c:y val="-3.748326639892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7E-4135-B093-847C0B2AA717}"/>
                </c:ext>
              </c:extLst>
            </c:dLbl>
            <c:dLbl>
              <c:idx val="12"/>
              <c:layout>
                <c:manualLayout>
                  <c:x val="-5.8879632088915106E-2"/>
                  <c:y val="4.0160639510664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7E-4135-B093-847C0B2AA7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Projecao_Focus!$J$31:$J$47</c:f>
              <c:numCache>
                <c:formatCode>0.0%</c:formatCode>
                <c:ptCount val="17"/>
                <c:pt idx="0">
                  <c:v>1.3534190068118186E-2</c:v>
                </c:pt>
                <c:pt idx="1">
                  <c:v>-4.063435610655676E-3</c:v>
                </c:pt>
                <c:pt idx="2">
                  <c:v>-2.0097816439014985E-2</c:v>
                </c:pt>
                <c:pt idx="3">
                  <c:v>-2.5724547335692464E-2</c:v>
                </c:pt>
                <c:pt idx="4">
                  <c:v>-1.8869012661345358E-2</c:v>
                </c:pt>
                <c:pt idx="5">
                  <c:v>-1.7164314995424416E-2</c:v>
                </c:pt>
                <c:pt idx="6">
                  <c:v>-1.2865484005932657E-2</c:v>
                </c:pt>
                <c:pt idx="7">
                  <c:v>-9.7673348213869582E-2</c:v>
                </c:pt>
                <c:pt idx="8">
                  <c:v>-3.8911875215765675E-3</c:v>
                </c:pt>
                <c:pt idx="9">
                  <c:v>4.6041617293155878E-3</c:v>
                </c:pt>
                <c:pt idx="10">
                  <c:v>-2.0880214251389081E-2</c:v>
                </c:pt>
                <c:pt idx="11">
                  <c:v>-3.6440086950449021E-3</c:v>
                </c:pt>
                <c:pt idx="12">
                  <c:v>-4.8441711605131301E-3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57E-4135-B093-847C0B2AA717}"/>
            </c:ext>
          </c:extLst>
        </c:ser>
        <c:ser>
          <c:idx val="3"/>
          <c:order val="1"/>
          <c:tx>
            <c:strRef>
              <c:f>Projecao_Focus!$K$30</c:f>
              <c:strCache>
                <c:ptCount val="1"/>
                <c:pt idx="0">
                  <c:v>Realizado (c/ Deduções)</c:v>
                </c:pt>
              </c:strCache>
            </c:strRef>
          </c:tx>
          <c:spPr>
            <a:ln w="28575" cap="rnd">
              <a:solidFill>
                <a:srgbClr val="0A4B1E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0A4B1E"/>
              </a:solidFill>
              <a:ln w="9525">
                <a:solidFill>
                  <a:srgbClr val="0A4B1E"/>
                </a:solidFill>
                <a:prstDash val="sysDash"/>
              </a:ln>
              <a:effectLst/>
            </c:spPr>
          </c:marker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Projecao_Focus!$K$31:$K$47</c:f>
              <c:numCache>
                <c:formatCode>General</c:formatCode>
                <c:ptCount val="17"/>
                <c:pt idx="11" formatCode="0.0%">
                  <c:v>-6.4400869504490201E-4</c:v>
                </c:pt>
                <c:pt idx="12" formatCode="0.0%">
                  <c:v>-1.3272917880625735E-3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57E-4135-B093-847C0B2AA717}"/>
            </c:ext>
          </c:extLst>
        </c:ser>
        <c:ser>
          <c:idx val="1"/>
          <c:order val="2"/>
          <c:tx>
            <c:strRef>
              <c:f>Projecao_Focus!$M$30</c:f>
              <c:strCache>
                <c:ptCount val="1"/>
                <c:pt idx="0">
                  <c:v>mar/26 (Focus)</c:v>
                </c:pt>
              </c:strCache>
            </c:strRef>
          </c:tx>
          <c:spPr>
            <a:ln w="28575" cap="rnd">
              <a:solidFill>
                <a:srgbClr val="64C83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64C832"/>
              </a:solidFill>
              <a:ln w="9525">
                <a:solidFill>
                  <a:srgbClr val="64C832"/>
                </a:solidFill>
                <a:prstDash val="solid"/>
              </a:ln>
              <a:effectLst/>
            </c:spPr>
          </c:marker>
          <c:dLbls>
            <c:dLbl>
              <c:idx val="13"/>
              <c:layout>
                <c:manualLayout>
                  <c:x val="-3.5149551655409575E-2"/>
                  <c:y val="3.7483266398929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57E-4135-B093-847C0B2AA717}"/>
                </c:ext>
              </c:extLst>
            </c:dLbl>
            <c:dLbl>
              <c:idx val="16"/>
              <c:layout>
                <c:manualLayout>
                  <c:x val="-1.5064093566604174E-2"/>
                  <c:y val="4.2838018741633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57E-4135-B093-847C0B2AA7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Projecao_Focus!$M$31:$M$47</c:f>
              <c:numCache>
                <c:formatCode>General</c:formatCode>
                <c:ptCount val="17"/>
                <c:pt idx="13" formatCode="0.0%">
                  <c:v>-5.0000000000000001E-3</c:v>
                </c:pt>
                <c:pt idx="14" formatCode="0.0%">
                  <c:v>-4.0000000000000001E-3</c:v>
                </c:pt>
                <c:pt idx="15" formatCode="0.0%">
                  <c:v>-2.5999999999999999E-3</c:v>
                </c:pt>
                <c:pt idx="16" formatCode="0.0%">
                  <c:v>-1E-3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57E-4135-B093-847C0B2AA717}"/>
            </c:ext>
          </c:extLst>
        </c:ser>
        <c:ser>
          <c:idx val="6"/>
          <c:order val="3"/>
          <c:tx>
            <c:strRef>
              <c:f>Projecao_Focus!$L$30</c:f>
              <c:strCache>
                <c:ptCount val="1"/>
                <c:pt idx="0">
                  <c:v>Focus mar/26 (c/ Deduções)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0A4B1E"/>
              </a:solidFill>
              <a:ln w="9525">
                <a:solidFill>
                  <a:srgbClr val="0A4B1E"/>
                </a:solidFill>
                <a:prstDash val="sysDash"/>
              </a:ln>
              <a:effectLst/>
            </c:spPr>
          </c:marker>
          <c:dPt>
            <c:idx val="13"/>
            <c:marker>
              <c:symbol val="circle"/>
              <c:size val="5"/>
              <c:spPr>
                <a:solidFill>
                  <a:srgbClr val="0A4B1E"/>
                </a:solidFill>
                <a:ln w="9525">
                  <a:solidFill>
                    <a:srgbClr val="0A4B1E"/>
                  </a:solidFill>
                  <a:prstDash val="sysDash"/>
                </a:ln>
                <a:effectLst/>
              </c:spPr>
            </c:marker>
            <c:bubble3D val="0"/>
            <c:spPr>
              <a:ln w="28575" cap="rnd">
                <a:solidFill>
                  <a:srgbClr val="0A4B1E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257E-4135-B093-847C0B2AA717}"/>
              </c:ext>
            </c:extLst>
          </c:dPt>
          <c:dLbls>
            <c:dLbl>
              <c:idx val="13"/>
              <c:layout>
                <c:manualLayout>
                  <c:x val="-3.3901064947233127E-2"/>
                  <c:y val="1.9350853525009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57E-4135-B093-847C0B2AA717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57E-4135-B093-847C0B2AA71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57E-4135-B093-847C0B2AA71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" panose="00000500000000000000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Projecao_Focus!$L$31:$L$47</c:f>
              <c:numCache>
                <c:formatCode>General</c:formatCode>
                <c:ptCount val="17"/>
                <c:pt idx="13" formatCode="0.0%">
                  <c:v>-2.9778239264258675E-4</c:v>
                </c:pt>
                <c:pt idx="14" formatCode="0.0%">
                  <c:v>2.690336953494848E-3</c:v>
                </c:pt>
                <c:pt idx="15" formatCode="0.0%">
                  <c:v>3.8695857367593081E-3</c:v>
                </c:pt>
                <c:pt idx="16" formatCode="0.0%">
                  <c:v>4.6358024691358019E-3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57E-4135-B093-847C0B2AA717}"/>
            </c:ext>
          </c:extLst>
        </c:ser>
        <c:ser>
          <c:idx val="2"/>
          <c:order val="4"/>
          <c:tx>
            <c:strRef>
              <c:f>Projecao_Focus!$N$30</c:f>
              <c:strCache>
                <c:ptCount val="1"/>
                <c:pt idx="0">
                  <c:v>Meta (Lei)</c:v>
                </c:pt>
              </c:strCache>
            </c:strRef>
          </c:tx>
          <c:spPr>
            <a:ln w="28575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/>
            </c:spPr>
          </c:marker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Projecao_Focus!$N$31:$N$47</c:f>
              <c:numCache>
                <c:formatCode>General</c:formatCode>
                <c:ptCount val="17"/>
                <c:pt idx="11" formatCode="0.00%">
                  <c:v>0</c:v>
                </c:pt>
                <c:pt idx="12" formatCode="0.00%">
                  <c:v>0</c:v>
                </c:pt>
                <c:pt idx="13" formatCode="0.00%">
                  <c:v>2.5000000000000001E-3</c:v>
                </c:pt>
                <c:pt idx="14" formatCode="0.00%">
                  <c:v>5.0000000000000001E-3</c:v>
                </c:pt>
                <c:pt idx="15" formatCode="0.00%">
                  <c:v>0.01</c:v>
                </c:pt>
                <c:pt idx="16" formatCode="0.00%">
                  <c:v>1.2500000000000001E-2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57E-4135-B093-847C0B2AA717}"/>
            </c:ext>
          </c:extLst>
        </c:ser>
        <c:ser>
          <c:idx val="4"/>
          <c:order val="5"/>
          <c:tx>
            <c:strRef>
              <c:f>Projecao_Focus!$O$30</c:f>
              <c:strCache>
                <c:ptCount val="1"/>
                <c:pt idx="0">
                  <c:v>Piso</c:v>
                </c:pt>
              </c:strCache>
            </c:strRef>
          </c:tx>
          <c:spPr>
            <a:ln w="28575" cap="rnd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c:spPr>
          </c:marker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Projecao_Focus!$O$31:$O$47</c:f>
              <c:numCache>
                <c:formatCode>General</c:formatCode>
                <c:ptCount val="17"/>
                <c:pt idx="11" formatCode="0.00%">
                  <c:v>-2.5000000000000001E-3</c:v>
                </c:pt>
                <c:pt idx="12" formatCode="0.00%">
                  <c:v>-2.5000000000000001E-3</c:v>
                </c:pt>
                <c:pt idx="13" formatCode="0.00%">
                  <c:v>0</c:v>
                </c:pt>
                <c:pt idx="14" formatCode="0.00%">
                  <c:v>2.5000000000000001E-3</c:v>
                </c:pt>
                <c:pt idx="15" formatCode="0.00%">
                  <c:v>7.4999999999999997E-3</c:v>
                </c:pt>
                <c:pt idx="16" formatCode="0.00%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57E-4135-B093-847C0B2AA717}"/>
            </c:ext>
          </c:extLst>
        </c:ser>
        <c:ser>
          <c:idx val="5"/>
          <c:order val="6"/>
          <c:tx>
            <c:strRef>
              <c:f>Projecao_Focus!$P$30</c:f>
              <c:strCache>
                <c:ptCount val="1"/>
                <c:pt idx="0">
                  <c:v>Teto</c:v>
                </c:pt>
              </c:strCache>
            </c:strRef>
          </c:tx>
          <c:spPr>
            <a:ln w="28575" cap="rnd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c:spPr>
          </c:marker>
          <c:cat>
            <c:numRef>
              <c:f>Projecao_Focus!$I$31:$I$47</c:f>
              <c:numCache>
                <c:formatCode>General</c:formatCode>
                <c:ptCount val="1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  <c:pt idx="14">
                  <c:v>2027</c:v>
                </c:pt>
                <c:pt idx="15">
                  <c:v>2028</c:v>
                </c:pt>
                <c:pt idx="16">
                  <c:v>2029</c:v>
                </c:pt>
              </c:numCache>
            </c:numRef>
          </c:cat>
          <c:val>
            <c:numRef>
              <c:f>Projecao_Focus!$P$31:$P$47</c:f>
              <c:numCache>
                <c:formatCode>General</c:formatCode>
                <c:ptCount val="17"/>
                <c:pt idx="11" formatCode="0.00%">
                  <c:v>2.5000000000000001E-3</c:v>
                </c:pt>
                <c:pt idx="12" formatCode="0.00%">
                  <c:v>2.5000000000000001E-3</c:v>
                </c:pt>
                <c:pt idx="13" formatCode="0.00%">
                  <c:v>5.0000000000000001E-3</c:v>
                </c:pt>
                <c:pt idx="14" formatCode="0.00%">
                  <c:v>7.4999999999999997E-3</c:v>
                </c:pt>
                <c:pt idx="15" formatCode="0.00%">
                  <c:v>1.2500000000000001E-2</c:v>
                </c:pt>
                <c:pt idx="16" formatCode="0.00%">
                  <c:v>1.5000000000000001E-2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57E-4135-B093-847C0B2AA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7851248"/>
        <c:axId val="2017848848"/>
      </c:lineChart>
      <c:catAx>
        <c:axId val="2017851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2017848848"/>
        <c:crosses val="autoZero"/>
        <c:auto val="1"/>
        <c:lblAlgn val="ctr"/>
        <c:lblOffset val="100"/>
        <c:noMultiLvlLbl val="0"/>
      </c:catAx>
      <c:valAx>
        <c:axId val="2017848848"/>
        <c:scaling>
          <c:orientation val="minMax"/>
          <c:max val="3.0000000000000006E-2"/>
          <c:min val="-3.0000000000000006E-2"/>
        </c:scaling>
        <c:delete val="0"/>
        <c:axPos val="l"/>
        <c:numFmt formatCode="0.0%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xo 2.0" panose="00000500000000000000" pitchFamily="50" charset="0"/>
                <a:ea typeface="+mn-ea"/>
                <a:cs typeface="+mn-cs"/>
              </a:defRPr>
            </a:pPr>
            <a:endParaRPr lang="pt-BR"/>
          </a:p>
        </c:txPr>
        <c:crossAx val="201785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5"/>
        <c:delete val="1"/>
      </c:legendEntry>
      <c:legendEntry>
        <c:idx val="6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xo 2.0" panose="00000500000000000000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Exo 2.0" panose="00000500000000000000" pitchFamily="50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0.93204</cdr:x>
      <cdr:y>0.42288</cdr:y>
    </cdr:from>
    <cdr:to>
      <cdr:x>0.99284</cdr:x>
      <cdr:y>0.47851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id="{38F861B5-6A8E-65B3-E21D-9AFF32958BFA}"/>
            </a:ext>
          </a:extLst>
        </cdr:cNvPr>
        <cdr:cNvSpPr/>
      </cdr:nvSpPr>
      <cdr:spPr>
        <a:xfrm xmlns:a="http://schemas.openxmlformats.org/drawingml/2006/main">
          <a:off x="7726136" y="2736560"/>
          <a:ext cx="504000" cy="360000"/>
        </a:xfrm>
        <a:prstGeom xmlns:a="http://schemas.openxmlformats.org/drawingml/2006/main" prst="rect">
          <a:avLst/>
        </a:prstGeom>
        <a:solidFill xmlns:a="http://schemas.openxmlformats.org/drawingml/2006/main">
          <a:srgbClr val="5A645A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fld id="{10D842EB-8EEA-4D26-ACB6-98109D4B0267}" type="TxLink">
            <a:rPr lang="en-US" sz="1800" b="0" i="0" u="none" strike="noStrike" kern="1200">
              <a:solidFill>
                <a:schemeClr val="bg1"/>
              </a:solidFill>
              <a:latin typeface="Exo 2.0 Light" panose="00000400000000000000" pitchFamily="50" charset="0"/>
            </a:rPr>
            <a:pPr algn="ctr"/>
            <a:t>2,6</a:t>
          </a:fld>
          <a:endParaRPr lang="pt-BR" sz="1200" kern="1200" dirty="0">
            <a:solidFill>
              <a:schemeClr val="bg1"/>
            </a:solidFill>
            <a:latin typeface="Exo 2.0 Light" panose="00000400000000000000" pitchFamily="50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12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DCE35-1797-A88B-E4E7-7B0B27068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137F169-5A35-88B9-8CA3-105B47F4C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60F757B-A599-9765-D3EE-A9697A474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91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D4453-DA00-0897-8CA7-2DB2B30A4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35DC967-4381-DAD9-6E87-AA49819AF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329DFEA-9A48-E8CE-CBA8-85DE3FE46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536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BD514-6BC2-07D3-1A24-70F9F5DB0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726541B-A566-D993-2170-281A68350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6A237DC-1044-A71F-2A4A-8641A4ED2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5880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1F7FF-C036-3674-6910-EB6BBB231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D96156-5D97-F13B-520D-AD9973E19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C520886-11CC-D4DA-C051-2FCDA64F5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663E15-7F27-735B-2857-76311E6B3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7A971-E2C0-4C4D-A64C-3C323ED2C10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33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9345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2FC4A-19FC-8148-0335-3B9EC7202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83DBF5C-D20E-2C9B-27B2-58DFCD370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90D9970-75C3-342C-715B-CCC50823B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96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37D1-ADF6-F517-D815-07FDEB378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DB810EF-8C21-7075-0FD2-E5BAC69D4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807383E-28D2-2859-522E-5B0E0F863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Fontes:</a:t>
            </a:r>
          </a:p>
          <a:p>
            <a:r>
              <a:rPr lang="pt-BR" dirty="0"/>
              <a:t>“\Sicredi\Economia - </a:t>
            </a:r>
            <a:r>
              <a:rPr lang="pt-BR" dirty="0" err="1"/>
              <a:t>Asset</a:t>
            </a:r>
            <a:r>
              <a:rPr lang="pt-BR" dirty="0"/>
              <a:t> - Documentos\Apresentações\Gráficos\i_tx_emerg.xlsx”</a:t>
            </a:r>
          </a:p>
          <a:p>
            <a:r>
              <a:rPr lang="pt-BR" dirty="0"/>
              <a:t>“Z:\Economia 2.0\Apresentações\Gráficos\eco bbg.xlsm”</a:t>
            </a:r>
          </a:p>
        </p:txBody>
      </p:sp>
    </p:spTree>
    <p:extLst>
      <p:ext uri="{BB962C8B-B14F-4D97-AF65-F5344CB8AC3E}">
        <p14:creationId xmlns:p14="http://schemas.microsoft.com/office/powerpoint/2010/main" val="2313127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DF10F-6F84-CC5F-773F-C2352413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5ED2B9D-3942-F78F-E86A-BB69A4F26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E7615DE-83E7-DC18-3F5B-D9B086612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585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6F3F-A4C1-EB10-B852-AAA2F72A4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A81B88A-0D2B-3AEF-D66B-71FDC4E96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EE5001E-C67B-B39F-3A7C-6EDDD39C1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186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DA9DB-37B9-51D2-DFCE-C0B999A47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916E1D7-82BC-D115-6183-B714B9EF0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AA0CD4F-7157-5ACC-DC35-8CBF0F54A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‘Pesos’ do setores no IBC-Br (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ex-agro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b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0,44</a:t>
            </a:r>
          </a:p>
          <a:p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pim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0.30</a:t>
            </a:r>
          </a:p>
          <a:p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pmc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0.26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2071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166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0EFD8-928A-3D1B-1794-17EB3AA1D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6E07813-CD8D-4E0F-B49E-733CDAA75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F999A4E-DF5F-D6DF-57EC-929E6E255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63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70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21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9144E-AF30-721F-C156-836B5BD0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27172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F974D-8200-4700-A0D7-70911A06E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74C6A7-A32B-4F54-87CB-6ACDDABEC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6BABBA-01BE-417B-BE86-954BFEC8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54C56-E372-4557-AE71-3BB435524E92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018EF6-95C9-4558-A564-3ACBAF3A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AEE3AF-CAC9-4C9C-AD42-F472EF6C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845-A2F3-45CE-945F-AAF91E2041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451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D5EF81-4076-D9F2-439D-BA4AB8CA9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A367F8-231A-5D48-C7CE-FA7A48227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A3D718-AD55-CFED-5056-44809970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37DE-C9FA-48C1-9479-9A2F44AA49D0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6A0E55-26F2-05FD-CEF0-9F0B3C07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611B09-9C34-7D4A-72EB-F1A22649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7B36B-80CB-41DD-AFF0-C6D26715B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289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chart" Target="../charts/chart3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chart" Target="../charts/chart12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7445038" cy="9444038"/>
          </a:xfrm>
          <a:prstGeom prst="rect">
            <a:avLst/>
          </a:prstGeom>
        </p:spPr>
      </p:pic>
      <p:sp>
        <p:nvSpPr>
          <p:cNvPr id="5" name="Object4"/>
          <p:cNvSpPr/>
          <p:nvPr/>
        </p:nvSpPr>
        <p:spPr>
          <a:xfrm>
            <a:off x="1885949" y="7467600"/>
            <a:ext cx="6307791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64C8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Maio de 2026</a:t>
            </a:r>
          </a:p>
        </p:txBody>
      </p:sp>
      <p:sp>
        <p:nvSpPr>
          <p:cNvPr id="6" name="Object5"/>
          <p:cNvSpPr/>
          <p:nvPr/>
        </p:nvSpPr>
        <p:spPr>
          <a:xfrm>
            <a:off x="10238015" y="7558087"/>
            <a:ext cx="6588694" cy="524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4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dirty="0">
                <a:solidFill>
                  <a:srgbClr val="FFFFFF"/>
                </a:solidFill>
                <a:latin typeface="Exo 2.0 Light" panose="00000400000000000000" pitchFamily="50" charset="0"/>
                <a:ea typeface="Exo 2 Italic" pitchFamily="34" charset="-122"/>
              </a:rPr>
              <a:t>Filipe Stona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xo 2.0 Light" panose="00000400000000000000" pitchFamily="50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F5537-A627-4C63-83C3-05FA12525456}"/>
              </a:ext>
            </a:extLst>
          </p:cNvPr>
          <p:cNvSpPr/>
          <p:nvPr/>
        </p:nvSpPr>
        <p:spPr>
          <a:xfrm>
            <a:off x="7465512" y="9775260"/>
            <a:ext cx="3244241" cy="511740"/>
          </a:xfrm>
          <a:prstGeom prst="rect">
            <a:avLst/>
          </a:prstGeom>
          <a:solidFill>
            <a:srgbClr val="323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3">
            <a:extLst>
              <a:ext uri="{FF2B5EF4-FFF2-40B4-BE49-F238E27FC236}">
                <a16:creationId xmlns:a16="http://schemas.microsoft.com/office/drawing/2014/main" id="{D86413C3-58BB-82D6-9B54-96FBBE8B2882}"/>
              </a:ext>
            </a:extLst>
          </p:cNvPr>
          <p:cNvSpPr/>
          <p:nvPr/>
        </p:nvSpPr>
        <p:spPr>
          <a:xfrm>
            <a:off x="1282106" y="1457326"/>
            <a:ext cx="15849960" cy="3838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86"/>
              </a:lnSpc>
            </a:pPr>
            <a:r>
              <a:rPr lang="en-US" sz="13544" dirty="0">
                <a:solidFill>
                  <a:srgbClr val="FFFFFF"/>
                </a:solidFill>
                <a:latin typeface="Exo 2 Light" pitchFamily="2" charset="0"/>
                <a:ea typeface="Exo 2 ExtraLight Italic" pitchFamily="34" charset="-122"/>
                <a:cs typeface="Exo 2 ExtraLight Italic" pitchFamily="34" charset="-120"/>
              </a:rPr>
              <a:t>Sicredi</a:t>
            </a:r>
          </a:p>
          <a:p>
            <a:pPr>
              <a:lnSpc>
                <a:spcPts val="15086"/>
              </a:lnSpc>
            </a:pPr>
            <a:r>
              <a:rPr lang="en-US" sz="12000" b="1" dirty="0">
                <a:solidFill>
                  <a:srgbClr val="FFFFFF"/>
                </a:solidFill>
                <a:latin typeface="Exo 2 Bold Italic" pitchFamily="2" charset="0"/>
              </a:rPr>
              <a:t>Asset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97375-4145-1624-B228-1E796D5F1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B2258803-660D-D574-160A-FDD1A37F4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7AE1CFE1-1B48-0398-DD79-9790C7C485E5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08B19AD4-2C5B-7221-BA51-BEEF2E04B6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AABB0B56-DEC2-F8AB-371C-286EF4CAC597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Mercados</a:t>
            </a:r>
          </a:p>
        </p:txBody>
      </p:sp>
      <p:sp>
        <p:nvSpPr>
          <p:cNvPr id="6" name="Object9">
            <a:extLst>
              <a:ext uri="{FF2B5EF4-FFF2-40B4-BE49-F238E27FC236}">
                <a16:creationId xmlns:a16="http://schemas.microsoft.com/office/drawing/2014/main" id="{CA9780CD-1A4B-E7FF-9192-6FCDD1D54CD1}"/>
              </a:ext>
            </a:extLst>
          </p:cNvPr>
          <p:cNvSpPr/>
          <p:nvPr/>
        </p:nvSpPr>
        <p:spPr>
          <a:xfrm>
            <a:off x="571500" y="9350906"/>
            <a:ext cx="7623594" cy="4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6"/>
              </a:lnSpc>
            </a:pPr>
            <a:r>
              <a:rPr lang="en-US" sz="1400" i="1" dirty="0">
                <a:solidFill>
                  <a:srgbClr val="828A82"/>
                </a:solidFill>
                <a:latin typeface="Exo 2 Italic" pitchFamily="34" charset="0"/>
                <a:ea typeface="Exo 2 Italic" pitchFamily="34" charset="-122"/>
                <a:cs typeface="Exo 2 Italic" pitchFamily="34" charset="-120"/>
              </a:rPr>
              <a:t>Fonte: ISW, Sicredi Asset Management, Kapler</a:t>
            </a:r>
            <a:endParaRPr lang="en-US" sz="1400" dirty="0"/>
          </a:p>
        </p:txBody>
      </p:sp>
      <p:sp>
        <p:nvSpPr>
          <p:cNvPr id="9" name="Object7">
            <a:extLst>
              <a:ext uri="{FF2B5EF4-FFF2-40B4-BE49-F238E27FC236}">
                <a16:creationId xmlns:a16="http://schemas.microsoft.com/office/drawing/2014/main" id="{74D21D06-6A81-4617-8557-F169AD23F84E}"/>
              </a:ext>
            </a:extLst>
          </p:cNvPr>
          <p:cNvSpPr/>
          <p:nvPr/>
        </p:nvSpPr>
        <p:spPr>
          <a:xfrm>
            <a:off x="842614" y="1408791"/>
            <a:ext cx="9249817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Bloqueio do estreito e explosivos colocados na área de navegação impõe dificuldade na retomada do tráfego de embarcações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DBC8A4-E97A-3888-F81A-B49579FC2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4714" y="184681"/>
            <a:ext cx="7398735" cy="9249450"/>
          </a:xfrm>
          <a:prstGeom prst="rect">
            <a:avLst/>
          </a:prstGeom>
        </p:spPr>
      </p:pic>
      <p:sp>
        <p:nvSpPr>
          <p:cNvPr id="25" name="Rectangle 6">
            <a:extLst>
              <a:ext uri="{FF2B5EF4-FFF2-40B4-BE49-F238E27FC236}">
                <a16:creationId xmlns:a16="http://schemas.microsoft.com/office/drawing/2014/main" id="{187DB6DC-C6E3-C0BF-C91B-4A9EB7C5B75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71500" y="2986340"/>
            <a:ext cx="9520931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Principais pontos da negociação entre EUA e Irã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xo 2.0 Light" panose="00000400000000000000" pitchFamily="50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Não proliferação, enriquecimento e estoque de urânio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Verificação internacional: inspeções da AIEA e limites às instalações nucleares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Estreito de </a:t>
            </a:r>
            <a:r>
              <a:rPr kumimoji="0" lang="pt-BR" altLang="pt-B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Hormuz</a:t>
            </a: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: reabertura, segurança e liberdade de navegação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Pressão econômica: bloqueio naval, sanções, ativos congelados e compensações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xo 2.0 Light" panose="00000400000000000000" pitchFamily="50" charset="0"/>
              </a:rPr>
              <a:t>Escopo regional: mísseis, proxies iranianos e inclusão do Líbano no acordo</a:t>
            </a:r>
          </a:p>
        </p:txBody>
      </p:sp>
    </p:spTree>
    <p:extLst>
      <p:ext uri="{BB962C8B-B14F-4D97-AF65-F5344CB8AC3E}">
        <p14:creationId xmlns:p14="http://schemas.microsoft.com/office/powerpoint/2010/main" val="24787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3E249-8BA4-430A-8ABF-04FB9B4FD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030C02E0-7548-34CB-7D90-06E75A10E1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CE44106B-AC4E-DBEA-6001-2920A4E80FF5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7566E19B-3F06-26E4-F8C4-A0416C4A7A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97561D83-8DC1-963B-F0AD-EAEA6E6BD693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Mercados</a:t>
            </a:r>
          </a:p>
        </p:txBody>
      </p:sp>
      <p:sp>
        <p:nvSpPr>
          <p:cNvPr id="6" name="Object9">
            <a:extLst>
              <a:ext uri="{FF2B5EF4-FFF2-40B4-BE49-F238E27FC236}">
                <a16:creationId xmlns:a16="http://schemas.microsoft.com/office/drawing/2014/main" id="{EBDFBBD0-AF34-7167-A884-107945D883E9}"/>
              </a:ext>
            </a:extLst>
          </p:cNvPr>
          <p:cNvSpPr/>
          <p:nvPr/>
        </p:nvSpPr>
        <p:spPr>
          <a:xfrm>
            <a:off x="571500" y="9350906"/>
            <a:ext cx="7623594" cy="4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6"/>
              </a:lnSpc>
            </a:pPr>
            <a:r>
              <a:rPr lang="en-US" sz="1400" i="1" dirty="0">
                <a:solidFill>
                  <a:srgbClr val="828A82"/>
                </a:solidFill>
                <a:latin typeface="Exo 2 Italic" pitchFamily="34" charset="0"/>
                <a:ea typeface="Exo 2 Italic" pitchFamily="34" charset="-122"/>
                <a:cs typeface="Exo 2 Italic" pitchFamily="34" charset="-120"/>
              </a:rPr>
              <a:t>Fonte: Bloomberg, Sicredi Asset Management, Kapler</a:t>
            </a:r>
            <a:endParaRPr lang="en-US" sz="1400" dirty="0"/>
          </a:p>
        </p:txBody>
      </p:sp>
      <p:sp>
        <p:nvSpPr>
          <p:cNvPr id="9" name="Object7">
            <a:extLst>
              <a:ext uri="{FF2B5EF4-FFF2-40B4-BE49-F238E27FC236}">
                <a16:creationId xmlns:a16="http://schemas.microsoft.com/office/drawing/2014/main" id="{2FA9F18F-1FD8-1930-3EEA-723C47EA3511}"/>
              </a:ext>
            </a:extLst>
          </p:cNvPr>
          <p:cNvSpPr/>
          <p:nvPr/>
        </p:nvSpPr>
        <p:spPr>
          <a:xfrm>
            <a:off x="842614" y="1408791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Redução de 95% no fluxo de embarcações na região, com países do Oriente Médio (</a:t>
            </a:r>
            <a:r>
              <a:rPr lang="pt-BR" sz="2400" dirty="0" err="1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ex-Irã</a:t>
            </a:r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) reduzindo em 11 milhões de barris por dia a produção de petróleo, um recuo de cerca de 10% na produção global de petróleo.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E523880-ABDC-1031-E96B-7AAA1A93EE83}"/>
              </a:ext>
            </a:extLst>
          </p:cNvPr>
          <p:cNvGraphicFramePr>
            <a:graphicFrameLocks/>
          </p:cNvGraphicFramePr>
          <p:nvPr/>
        </p:nvGraphicFramePr>
        <p:xfrm>
          <a:off x="9192000" y="2363935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4CADF57-BF16-1616-E224-D3F30DFB0264}"/>
              </a:ext>
            </a:extLst>
          </p:cNvPr>
          <p:cNvGraphicFramePr>
            <a:graphicFrameLocks/>
          </p:cNvGraphicFramePr>
          <p:nvPr/>
        </p:nvGraphicFramePr>
        <p:xfrm>
          <a:off x="96000" y="2363936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5133407-6AA2-5DD7-5DB3-637A6433538F}"/>
              </a:ext>
            </a:extLst>
          </p:cNvPr>
          <p:cNvCxnSpPr/>
          <p:nvPr/>
        </p:nvCxnSpPr>
        <p:spPr>
          <a:xfrm>
            <a:off x="5303521" y="4135901"/>
            <a:ext cx="0" cy="2883877"/>
          </a:xfrm>
          <a:prstGeom prst="straightConnector1">
            <a:avLst/>
          </a:prstGeom>
          <a:ln w="38100">
            <a:solidFill>
              <a:srgbClr val="323C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AC91F2-0D48-5A59-FF4F-514191F3016D}"/>
              </a:ext>
            </a:extLst>
          </p:cNvPr>
          <p:cNvSpPr txBox="1"/>
          <p:nvPr/>
        </p:nvSpPr>
        <p:spPr>
          <a:xfrm>
            <a:off x="5503347" y="5116174"/>
            <a:ext cx="2307102" cy="923330"/>
          </a:xfrm>
          <a:custGeom>
            <a:avLst/>
            <a:gdLst>
              <a:gd name="csX0" fmla="*/ 0 w 2307102"/>
              <a:gd name="csY0" fmla="*/ 0 h 923330"/>
              <a:gd name="csX1" fmla="*/ 2307102 w 2307102"/>
              <a:gd name="csY1" fmla="*/ 0 h 923330"/>
              <a:gd name="csX2" fmla="*/ 2307102 w 2307102"/>
              <a:gd name="csY2" fmla="*/ 923330 h 923330"/>
              <a:gd name="csX3" fmla="*/ 0 w 2307102"/>
              <a:gd name="csY3" fmla="*/ 923330 h 923330"/>
              <a:gd name="csX4" fmla="*/ 0 w 2307102"/>
              <a:gd name="csY4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07102" h="923330" fill="none" extrusionOk="0">
                <a:moveTo>
                  <a:pt x="0" y="0"/>
                </a:moveTo>
                <a:cubicBezTo>
                  <a:pt x="291829" y="-104423"/>
                  <a:pt x="1840815" y="113151"/>
                  <a:pt x="2307102" y="0"/>
                </a:cubicBezTo>
                <a:cubicBezTo>
                  <a:pt x="2318922" y="445483"/>
                  <a:pt x="2342916" y="548438"/>
                  <a:pt x="2307102" y="923330"/>
                </a:cubicBezTo>
                <a:cubicBezTo>
                  <a:pt x="1435705" y="1010568"/>
                  <a:pt x="587142" y="983900"/>
                  <a:pt x="0" y="923330"/>
                </a:cubicBezTo>
                <a:cubicBezTo>
                  <a:pt x="53003" y="464705"/>
                  <a:pt x="-12945" y="460660"/>
                  <a:pt x="0" y="0"/>
                </a:cubicBezTo>
                <a:close/>
              </a:path>
              <a:path w="2307102" h="923330" stroke="0" extrusionOk="0">
                <a:moveTo>
                  <a:pt x="0" y="0"/>
                </a:moveTo>
                <a:cubicBezTo>
                  <a:pt x="372815" y="-48430"/>
                  <a:pt x="1300718" y="129834"/>
                  <a:pt x="2307102" y="0"/>
                </a:cubicBezTo>
                <a:cubicBezTo>
                  <a:pt x="2371937" y="302789"/>
                  <a:pt x="2234820" y="721292"/>
                  <a:pt x="2307102" y="923330"/>
                </a:cubicBezTo>
                <a:cubicBezTo>
                  <a:pt x="1558527" y="856924"/>
                  <a:pt x="1085324" y="1076086"/>
                  <a:pt x="0" y="923330"/>
                </a:cubicBezTo>
                <a:cubicBezTo>
                  <a:pt x="55425" y="637536"/>
                  <a:pt x="-32653" y="370359"/>
                  <a:pt x="0" y="0"/>
                </a:cubicBezTo>
                <a:close/>
              </a:path>
            </a:pathLst>
          </a:custGeom>
          <a:ln>
            <a:noFill/>
            <a:prstDash val="sysDot"/>
            <a:extLst>
              <a:ext uri="{C807C97D-BFC1-408E-A445-0C87EB9F89A2}">
                <ask:lineSketchStyleProps xmlns:ask="http://schemas.microsoft.com/office/drawing/2018/sketchyshapes" sd="406443612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Redução de 95% no fluxo de embarcações na região</a:t>
            </a:r>
          </a:p>
        </p:txBody>
      </p:sp>
    </p:spTree>
    <p:extLst>
      <p:ext uri="{BB962C8B-B14F-4D97-AF65-F5344CB8AC3E}">
        <p14:creationId xmlns:p14="http://schemas.microsoft.com/office/powerpoint/2010/main" val="41001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30355-37F9-89A8-8144-48B615D51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BABFB8C8-73E0-425E-25DA-DA7499A09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8A06A515-FD61-92A2-DD8E-ED5370C4827C}"/>
              </a:ext>
            </a:extLst>
          </p:cNvPr>
          <p:cNvSpPr/>
          <p:nvPr/>
        </p:nvSpPr>
        <p:spPr>
          <a:xfrm>
            <a:off x="14468477" y="9718942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AAF3CBEF-8BAF-2386-88CF-44535CDFCC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64F511C7-68CF-36C7-D338-CE46D0446273}"/>
              </a:ext>
            </a:extLst>
          </p:cNvPr>
          <p:cNvSpPr/>
          <p:nvPr/>
        </p:nvSpPr>
        <p:spPr>
          <a:xfrm>
            <a:off x="842614" y="581436"/>
            <a:ext cx="1080170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Mercados</a:t>
            </a:r>
          </a:p>
        </p:txBody>
      </p:sp>
      <p:sp>
        <p:nvSpPr>
          <p:cNvPr id="6" name="Object9">
            <a:extLst>
              <a:ext uri="{FF2B5EF4-FFF2-40B4-BE49-F238E27FC236}">
                <a16:creationId xmlns:a16="http://schemas.microsoft.com/office/drawing/2014/main" id="{EE0B19FF-F0DE-090E-531C-E9A96FFDD1AC}"/>
              </a:ext>
            </a:extLst>
          </p:cNvPr>
          <p:cNvSpPr/>
          <p:nvPr/>
        </p:nvSpPr>
        <p:spPr>
          <a:xfrm>
            <a:off x="191729" y="9189029"/>
            <a:ext cx="7623594" cy="4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6"/>
              </a:lnSpc>
            </a:pPr>
            <a:r>
              <a:rPr lang="en-US" sz="1400" i="1" dirty="0">
                <a:solidFill>
                  <a:srgbClr val="828A82"/>
                </a:solidFill>
                <a:latin typeface="Exo 2 Italic" pitchFamily="34" charset="0"/>
                <a:ea typeface="Exo 2 Italic" pitchFamily="34" charset="-122"/>
                <a:cs typeface="Exo 2 Italic" pitchFamily="34" charset="-120"/>
              </a:rPr>
              <a:t>Fonte: Sicredi AM, Bloomberg</a:t>
            </a:r>
            <a:endParaRPr lang="en-US" sz="1400" dirty="0"/>
          </a:p>
        </p:txBody>
      </p:sp>
      <p:sp>
        <p:nvSpPr>
          <p:cNvPr id="9" name="Object7">
            <a:extLst>
              <a:ext uri="{FF2B5EF4-FFF2-40B4-BE49-F238E27FC236}">
                <a16:creationId xmlns:a16="http://schemas.microsoft.com/office/drawing/2014/main" id="{9C55CE9F-6FBD-5896-A6C7-0C28B0CD6D2D}"/>
              </a:ext>
            </a:extLst>
          </p:cNvPr>
          <p:cNvSpPr/>
          <p:nvPr/>
        </p:nvSpPr>
        <p:spPr>
          <a:xfrm>
            <a:off x="842613" y="1408791"/>
            <a:ext cx="1016604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Conflito sem escalada, mas ainda resolução. Petróleo segue elevado pela menor oferta global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03372EE-7411-5E04-F2F3-F229136044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543385"/>
              </p:ext>
            </p:extLst>
          </p:nvPr>
        </p:nvGraphicFramePr>
        <p:xfrm>
          <a:off x="1203325" y="2441381"/>
          <a:ext cx="90297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51DBB14D-690D-B950-07CB-02951235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995" y="1569029"/>
            <a:ext cx="5648325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E00E6E4-0194-319B-8A7E-B6888F00490F}"/>
              </a:ext>
            </a:extLst>
          </p:cNvPr>
          <p:cNvSpPr txBox="1"/>
          <p:nvPr/>
        </p:nvSpPr>
        <p:spPr>
          <a:xfrm>
            <a:off x="11525994" y="614922"/>
            <a:ext cx="5648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Correlação dos ativos com o preço do Petróleo (</a:t>
            </a:r>
            <a:r>
              <a:rPr lang="pt-BR" sz="2800" dirty="0" err="1"/>
              <a:t>pré</a:t>
            </a:r>
            <a:r>
              <a:rPr lang="pt-BR" sz="2800" dirty="0"/>
              <a:t> e pós-Guerra)</a:t>
            </a:r>
          </a:p>
        </p:txBody>
      </p:sp>
    </p:spTree>
    <p:extLst>
      <p:ext uri="{BB962C8B-B14F-4D97-AF65-F5344CB8AC3E}">
        <p14:creationId xmlns:p14="http://schemas.microsoft.com/office/powerpoint/2010/main" val="301036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744D-2A1E-3B4F-E147-42919BA3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F14EEB38-3061-4A6C-B780-2E2558DD13B0" descr="82D3FAC7-AC6D-4454-9183-D7252F043606.PNG">
            <a:extLst>
              <a:ext uri="{FF2B5EF4-FFF2-40B4-BE49-F238E27FC236}">
                <a16:creationId xmlns:a16="http://schemas.microsoft.com/office/drawing/2014/main" id="{0B4E8E60-FFE7-3C81-9052-A6E332C75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0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343" y="-134912"/>
            <a:ext cx="15632868" cy="10421912"/>
          </a:xfrm>
          <a:prstGeom prst="flowChartInputOutpu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D537D9BD-CE99-A355-85B1-104CA7D333CB}"/>
              </a:ext>
            </a:extLst>
          </p:cNvPr>
          <p:cNvGrpSpPr/>
          <p:nvPr/>
        </p:nvGrpSpPr>
        <p:grpSpPr>
          <a:xfrm>
            <a:off x="8933330" y="0"/>
            <a:ext cx="12650320" cy="10287000"/>
            <a:chOff x="8933330" y="0"/>
            <a:chExt cx="12650320" cy="10287000"/>
          </a:xfrm>
        </p:grpSpPr>
        <p:sp>
          <p:nvSpPr>
            <p:cNvPr id="4" name="Paralelogramo 3">
              <a:extLst>
                <a:ext uri="{FF2B5EF4-FFF2-40B4-BE49-F238E27FC236}">
                  <a16:creationId xmlns:a16="http://schemas.microsoft.com/office/drawing/2014/main" id="{9272B187-25D9-8CB7-66C2-C3B6502C4086}"/>
                </a:ext>
              </a:extLst>
            </p:cNvPr>
            <p:cNvSpPr/>
            <p:nvPr/>
          </p:nvSpPr>
          <p:spPr>
            <a:xfrm>
              <a:off x="9144000" y="0"/>
              <a:ext cx="12439650" cy="10287000"/>
            </a:xfrm>
            <a:prstGeom prst="parallelogram">
              <a:avLst>
                <a:gd name="adj" fmla="val 29885"/>
              </a:avLst>
            </a:prstGeom>
            <a:solidFill>
              <a:srgbClr val="323C32"/>
            </a:solidFill>
            <a:ln>
              <a:solidFill>
                <a:srgbClr val="323C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26"/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F55911B1-1BD2-9954-0204-EE5A744FFDD9}"/>
                </a:ext>
              </a:extLst>
            </p:cNvPr>
            <p:cNvSpPr txBox="1"/>
            <p:nvPr/>
          </p:nvSpPr>
          <p:spPr>
            <a:xfrm>
              <a:off x="8933330" y="6280681"/>
              <a:ext cx="8964930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1500" i="1" dirty="0">
                  <a:solidFill>
                    <a:schemeClr val="bg1"/>
                  </a:solidFill>
                  <a:latin typeface="Exo 2.0" pitchFamily="2" charset="77"/>
                </a:rPr>
                <a:t>Cenário Econômico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16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18A63-496A-F5CC-161C-B8AEC639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7D671FE-4A47-7A52-7E94-63804A216F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07"/>
          <a:stretch>
            <a:fillRect/>
          </a:stretch>
        </p:blipFill>
        <p:spPr>
          <a:xfrm>
            <a:off x="9012303" y="3029059"/>
            <a:ext cx="8937527" cy="547687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5837FC1-FD2E-B91C-E865-CC1277B2D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115" t="36166" b="41154"/>
          <a:stretch>
            <a:fillRect/>
          </a:stretch>
        </p:blipFill>
        <p:spPr>
          <a:xfrm>
            <a:off x="12391992" y="8524223"/>
            <a:ext cx="2178147" cy="1242177"/>
          </a:xfrm>
          <a:prstGeom prst="rect">
            <a:avLst/>
          </a:prstGeom>
        </p:spPr>
      </p:pic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06EB6AAE-DD33-7DAE-9890-E65FF9191E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09827BD4-A056-7FDA-A52B-ECE5A25A1BBF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336754A0-5B7F-C995-66AB-A2BE657A0A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73693197-550C-0E9A-1FE1-14B32B1A1DDB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Estados Unidos</a:t>
            </a:r>
          </a:p>
        </p:txBody>
      </p:sp>
      <p:sp>
        <p:nvSpPr>
          <p:cNvPr id="6" name="Object9">
            <a:extLst>
              <a:ext uri="{FF2B5EF4-FFF2-40B4-BE49-F238E27FC236}">
                <a16:creationId xmlns:a16="http://schemas.microsoft.com/office/drawing/2014/main" id="{DEAF2233-EEE7-9534-9AC3-8095645AEA91}"/>
              </a:ext>
            </a:extLst>
          </p:cNvPr>
          <p:cNvSpPr/>
          <p:nvPr/>
        </p:nvSpPr>
        <p:spPr>
          <a:xfrm>
            <a:off x="433710" y="9266773"/>
            <a:ext cx="6881490" cy="258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6"/>
              </a:lnSpc>
            </a:pPr>
            <a:r>
              <a:rPr lang="en-US" sz="1400" i="1" dirty="0">
                <a:solidFill>
                  <a:srgbClr val="828A82"/>
                </a:solidFill>
                <a:latin typeface="Exo 2 Italic" pitchFamily="34" charset="0"/>
                <a:ea typeface="Exo 2 Italic" pitchFamily="34" charset="-122"/>
                <a:cs typeface="Exo 2 Italic" pitchFamily="34" charset="-120"/>
              </a:rPr>
              <a:t>Fonte: Bloomberg, FED Board, Sicredi Asset Management</a:t>
            </a:r>
            <a:endParaRPr lang="en-US" sz="1400" dirty="0"/>
          </a:p>
        </p:txBody>
      </p:sp>
      <p:sp>
        <p:nvSpPr>
          <p:cNvPr id="9" name="Object7">
            <a:extLst>
              <a:ext uri="{FF2B5EF4-FFF2-40B4-BE49-F238E27FC236}">
                <a16:creationId xmlns:a16="http://schemas.microsoft.com/office/drawing/2014/main" id="{DD0748EE-0691-2BE6-7DFD-090C412DF99C}"/>
              </a:ext>
            </a:extLst>
          </p:cNvPr>
          <p:cNvSpPr/>
          <p:nvPr/>
        </p:nvSpPr>
        <p:spPr>
          <a:xfrm>
            <a:off x="842614" y="1408791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 "/>
                <a:ea typeface="Exo 2 Light Italic" pitchFamily="34" charset="-122"/>
                <a:cs typeface="Exo 2 Light Italic" pitchFamily="34" charset="-120"/>
              </a:rPr>
              <a:t>Riscos inflacionários gerados pelo conflito no Oriente Médio e atividade econômica estável devem fazer com que o </a:t>
            </a:r>
            <a:r>
              <a:rPr lang="pt-BR" sz="2400" dirty="0" err="1">
                <a:solidFill>
                  <a:srgbClr val="323C32"/>
                </a:solidFill>
                <a:latin typeface="Exo 2 Light Italic "/>
                <a:ea typeface="Exo 2 Light Italic" pitchFamily="34" charset="-122"/>
                <a:cs typeface="Exo 2 Light Italic" pitchFamily="34" charset="-120"/>
              </a:rPr>
              <a:t>Fed</a:t>
            </a:r>
            <a:r>
              <a:rPr lang="pt-BR" sz="2400" dirty="0">
                <a:solidFill>
                  <a:srgbClr val="323C32"/>
                </a:solidFill>
                <a:latin typeface="Exo 2 Light Italic "/>
                <a:ea typeface="Exo 2 Light Italic" pitchFamily="34" charset="-122"/>
                <a:cs typeface="Exo 2 Light Italic" pitchFamily="34" charset="-120"/>
              </a:rPr>
              <a:t> mantenha a taxa de juros no patamar atual ao longo do ano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C39533B-A2B6-BBA1-9034-26C46F2E8C30}"/>
              </a:ext>
            </a:extLst>
          </p:cNvPr>
          <p:cNvSpPr/>
          <p:nvPr/>
        </p:nvSpPr>
        <p:spPr>
          <a:xfrm>
            <a:off x="8989255" y="2523791"/>
            <a:ext cx="8960575" cy="474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Exo 2.0 Light" panose="00000400000000000000" pitchFamily="50" charset="0"/>
              </a:rPr>
              <a:t>Efeito das tarifas no núcleo de bens do PCE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1B1D1E7-1BB3-362B-EA95-0D1570E38689}"/>
              </a:ext>
            </a:extLst>
          </p:cNvPr>
          <p:cNvGraphicFramePr>
            <a:graphicFrameLocks/>
          </p:cNvGraphicFramePr>
          <p:nvPr/>
        </p:nvGraphicFramePr>
        <p:xfrm>
          <a:off x="571500" y="2406940"/>
          <a:ext cx="8289524" cy="647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1297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7364-392E-1B76-DDF9-4E2E0AF2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1E314676-14DC-58B6-F429-7109C5576A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9A6C44BA-C19F-15A2-A487-5148EEF8B7B4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8B403802-1184-9F94-B18E-31F43887D4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2619D4B1-CC6A-DA28-FF8B-2D1CA5D17918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Estados Unidos</a:t>
            </a:r>
          </a:p>
        </p:txBody>
      </p:sp>
      <p:sp>
        <p:nvSpPr>
          <p:cNvPr id="6" name="Object9">
            <a:extLst>
              <a:ext uri="{FF2B5EF4-FFF2-40B4-BE49-F238E27FC236}">
                <a16:creationId xmlns:a16="http://schemas.microsoft.com/office/drawing/2014/main" id="{9897AFDB-15D9-606D-9C51-A2102DA519E0}"/>
              </a:ext>
            </a:extLst>
          </p:cNvPr>
          <p:cNvSpPr/>
          <p:nvPr/>
        </p:nvSpPr>
        <p:spPr>
          <a:xfrm>
            <a:off x="433710" y="9266773"/>
            <a:ext cx="6881490" cy="258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6"/>
              </a:lnSpc>
            </a:pPr>
            <a:r>
              <a:rPr lang="en-US" sz="1400" i="1" dirty="0">
                <a:solidFill>
                  <a:srgbClr val="828A82"/>
                </a:solidFill>
                <a:latin typeface="Exo 2 Italic" pitchFamily="34" charset="0"/>
                <a:ea typeface="Exo 2 Italic" pitchFamily="34" charset="-122"/>
                <a:cs typeface="Exo 2 Italic" pitchFamily="34" charset="-120"/>
              </a:rPr>
              <a:t>Fonte: Bloomberg, JOLTS, BLS, Sicredi Asset Management</a:t>
            </a:r>
            <a:endParaRPr lang="en-US" sz="1400" dirty="0"/>
          </a:p>
        </p:txBody>
      </p:sp>
      <p:sp>
        <p:nvSpPr>
          <p:cNvPr id="9" name="Object7">
            <a:extLst>
              <a:ext uri="{FF2B5EF4-FFF2-40B4-BE49-F238E27FC236}">
                <a16:creationId xmlns:a16="http://schemas.microsoft.com/office/drawing/2014/main" id="{0EE535FC-07F4-46EF-FAE9-373C58B73811}"/>
              </a:ext>
            </a:extLst>
          </p:cNvPr>
          <p:cNvSpPr/>
          <p:nvPr/>
        </p:nvSpPr>
        <p:spPr>
          <a:xfrm>
            <a:off x="842614" y="1408791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 "/>
                <a:ea typeface="Exo 2 Light Italic" pitchFamily="34" charset="-122"/>
                <a:cs typeface="Exo 2 Light Italic" pitchFamily="34" charset="-120"/>
              </a:rPr>
              <a:t>Mercado de trabalho em equilíbrio com inflação ainda elevada, juntamente ao choque de petróleo, retira a pressão por corte de juros nos EUA em 2026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F5F7F7A-5167-FFB9-F069-B62D2DCAC67B}"/>
              </a:ext>
            </a:extLst>
          </p:cNvPr>
          <p:cNvGraphicFramePr>
            <a:graphicFrameLocks/>
          </p:cNvGraphicFramePr>
          <p:nvPr/>
        </p:nvGraphicFramePr>
        <p:xfrm>
          <a:off x="571500" y="2525775"/>
          <a:ext cx="8280000" cy="61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F4B6C64-D944-77A6-D080-D104B96D5458}"/>
              </a:ext>
            </a:extLst>
          </p:cNvPr>
          <p:cNvGraphicFramePr>
            <a:graphicFrameLocks/>
          </p:cNvGraphicFramePr>
          <p:nvPr/>
        </p:nvGraphicFramePr>
        <p:xfrm>
          <a:off x="9144000" y="2525775"/>
          <a:ext cx="8280000" cy="61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9721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D559E-90BF-F049-695B-365C7862F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D1A2083-9D69-1680-E10F-0866E50462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593041"/>
              </p:ext>
            </p:extLst>
          </p:nvPr>
        </p:nvGraphicFramePr>
        <p:xfrm>
          <a:off x="661339" y="2389882"/>
          <a:ext cx="792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23F1173B-A2A7-BAF1-596B-D9DC9E06D4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6E4EC7B5-D8BB-A420-7992-DBB397916365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129B042E-21F5-EFD3-1376-A1077AC98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1133207F-5B99-64D5-0B0D-5A8AAB874180}"/>
              </a:ext>
            </a:extLst>
          </p:cNvPr>
          <p:cNvSpPr/>
          <p:nvPr/>
        </p:nvSpPr>
        <p:spPr>
          <a:xfrm>
            <a:off x="719138" y="57596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Taxa de câmbio</a:t>
            </a:r>
          </a:p>
        </p:txBody>
      </p:sp>
      <p:sp>
        <p:nvSpPr>
          <p:cNvPr id="13" name="Object7">
            <a:extLst>
              <a:ext uri="{FF2B5EF4-FFF2-40B4-BE49-F238E27FC236}">
                <a16:creationId xmlns:a16="http://schemas.microsoft.com/office/drawing/2014/main" id="{F07BEF15-4EDB-888F-C5CA-A2EDF2342DB4}"/>
              </a:ext>
            </a:extLst>
          </p:cNvPr>
          <p:cNvSpPr/>
          <p:nvPr/>
        </p:nvSpPr>
        <p:spPr>
          <a:xfrm>
            <a:off x="719138" y="1480713"/>
            <a:ext cx="1730978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</a:rPr>
              <a:t>Diferencial de juros segue favorecendo o Brasil e sustenta ganhos do real frente a moedas emergentes.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7C8180-5721-755D-0DB8-8E9F1268C3EA}"/>
              </a:ext>
            </a:extLst>
          </p:cNvPr>
          <p:cNvSpPr txBox="1"/>
          <p:nvPr/>
        </p:nvSpPr>
        <p:spPr>
          <a:xfrm>
            <a:off x="842614" y="9292698"/>
            <a:ext cx="795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rgbClr val="323C32"/>
                </a:solidFill>
                <a:latin typeface="Nunito" pitchFamily="2" charset="0"/>
              </a:rPr>
              <a:t>Fonte: Bloomberg, Sicredi </a:t>
            </a:r>
            <a:r>
              <a:rPr lang="pt-BR" sz="1000" dirty="0" err="1">
                <a:solidFill>
                  <a:srgbClr val="323C32"/>
                </a:solidFill>
                <a:latin typeface="Nunito" pitchFamily="2" charset="0"/>
              </a:rPr>
              <a:t>Asset</a:t>
            </a:r>
            <a:endParaRPr lang="pt-BR" sz="1000" dirty="0">
              <a:solidFill>
                <a:srgbClr val="323C32"/>
              </a:solidFill>
              <a:latin typeface="Nunito" pitchFamily="2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0BCAA4C-3A29-2300-5332-1099841400E9}"/>
              </a:ext>
            </a:extLst>
          </p:cNvPr>
          <p:cNvSpPr txBox="1"/>
          <p:nvPr/>
        </p:nvSpPr>
        <p:spPr>
          <a:xfrm>
            <a:off x="842614" y="9750626"/>
            <a:ext cx="7954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323C32"/>
                </a:solidFill>
                <a:latin typeface="Nunito" pitchFamily="2" charset="0"/>
              </a:rPr>
              <a:t>Emergentes: México,  Chile, Colômbia e África do Sul.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070BF5D3-D3D2-A093-E80A-DE719491C185}"/>
              </a:ext>
            </a:extLst>
          </p:cNvPr>
          <p:cNvCxnSpPr>
            <a:cxnSpLocks/>
          </p:cNvCxnSpPr>
          <p:nvPr/>
        </p:nvCxnSpPr>
        <p:spPr>
          <a:xfrm>
            <a:off x="2693103" y="3643178"/>
            <a:ext cx="3017886" cy="119583"/>
          </a:xfrm>
          <a:prstGeom prst="straightConnector1">
            <a:avLst/>
          </a:prstGeom>
          <a:ln>
            <a:solidFill>
              <a:srgbClr val="196B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2FA97775-4C8A-DF27-741B-D96E49AD3F89}"/>
              </a:ext>
            </a:extLst>
          </p:cNvPr>
          <p:cNvCxnSpPr>
            <a:cxnSpLocks/>
          </p:cNvCxnSpPr>
          <p:nvPr/>
        </p:nvCxnSpPr>
        <p:spPr>
          <a:xfrm>
            <a:off x="3746397" y="5000295"/>
            <a:ext cx="3023371" cy="192505"/>
          </a:xfrm>
          <a:prstGeom prst="straightConnector1">
            <a:avLst/>
          </a:prstGeom>
          <a:ln>
            <a:solidFill>
              <a:srgbClr val="64C8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CE6C009D-28A2-3A2F-F60B-44AD043A10A3}"/>
              </a:ext>
            </a:extLst>
          </p:cNvPr>
          <p:cNvSpPr/>
          <p:nvPr/>
        </p:nvSpPr>
        <p:spPr>
          <a:xfrm>
            <a:off x="7479598" y="4975672"/>
            <a:ext cx="939264" cy="385011"/>
          </a:xfrm>
          <a:prstGeom prst="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-50 Bps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40BB96F-E525-36D3-5367-0EA64F4452B9}"/>
              </a:ext>
            </a:extLst>
          </p:cNvPr>
          <p:cNvSpPr/>
          <p:nvPr/>
        </p:nvSpPr>
        <p:spPr>
          <a:xfrm>
            <a:off x="6440582" y="3533631"/>
            <a:ext cx="939265" cy="385011"/>
          </a:xfrm>
          <a:prstGeom prst="rect">
            <a:avLst/>
          </a:prstGeom>
          <a:solidFill>
            <a:srgbClr val="196B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-25 Bps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14F125-E648-576B-2857-41682A921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2678" y="2389882"/>
            <a:ext cx="8383984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3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18378-E9DD-2330-50E7-76C45509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2A413300-8DCB-2C72-9E1E-4117EEE79A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8FB637E9-9360-AA53-7A57-86735DECCE39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ED8DC49B-F809-7799-BA20-83ECF30C6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8056E945-67C9-8E77-18B4-D497A12396E8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Crédito</a:t>
            </a:r>
          </a:p>
        </p:txBody>
      </p:sp>
      <p:sp>
        <p:nvSpPr>
          <p:cNvPr id="13" name="Object7">
            <a:extLst>
              <a:ext uri="{FF2B5EF4-FFF2-40B4-BE49-F238E27FC236}">
                <a16:creationId xmlns:a16="http://schemas.microsoft.com/office/drawing/2014/main" id="{F9B96BEE-DE51-92AB-BB21-3B3A2B857826}"/>
              </a:ext>
            </a:extLst>
          </p:cNvPr>
          <p:cNvSpPr/>
          <p:nvPr/>
        </p:nvSpPr>
        <p:spPr>
          <a:xfrm>
            <a:off x="709876" y="1480713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</a:rPr>
              <a:t>Crédito mantém alta moderada, sustentada por recursos direcionados, enquanto a inadimplência segue em trajetória de crescimento, ainda que com arrefecimento na margem.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008716-1F0D-E51F-0AE8-4EE2AA7AC132}"/>
              </a:ext>
            </a:extLst>
          </p:cNvPr>
          <p:cNvSpPr txBox="1"/>
          <p:nvPr/>
        </p:nvSpPr>
        <p:spPr>
          <a:xfrm>
            <a:off x="842614" y="9292698"/>
            <a:ext cx="795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rgbClr val="323C32"/>
                </a:solidFill>
                <a:latin typeface="Nunito" pitchFamily="2" charset="0"/>
              </a:rPr>
              <a:t>Fonte: BCB, Sicredi </a:t>
            </a:r>
            <a:r>
              <a:rPr lang="pt-BR" sz="1000" dirty="0" err="1">
                <a:solidFill>
                  <a:srgbClr val="323C32"/>
                </a:solidFill>
                <a:latin typeface="Nunito" pitchFamily="2" charset="0"/>
              </a:rPr>
              <a:t>Asset</a:t>
            </a:r>
            <a:endParaRPr lang="pt-BR" sz="1000" dirty="0">
              <a:solidFill>
                <a:srgbClr val="323C32"/>
              </a:solidFill>
              <a:latin typeface="Nunito" pitchFamily="2" charset="0"/>
            </a:endParaRPr>
          </a:p>
        </p:txBody>
      </p:sp>
      <p:graphicFrame>
        <p:nvGraphicFramePr>
          <p:cNvPr id="9" name="Chart 10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/>
        </p:nvGraphicFramePr>
        <p:xfrm>
          <a:off x="571500" y="2616593"/>
          <a:ext cx="792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7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308628"/>
              </p:ext>
            </p:extLst>
          </p:nvPr>
        </p:nvGraphicFramePr>
        <p:xfrm>
          <a:off x="9571166" y="2690170"/>
          <a:ext cx="792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331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E0EF-01C1-0E67-888E-16A2D2DE7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5CC9F742-71DF-D6B0-146C-2F96EA4617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4E57619D-D93E-8DB4-80F0-3C3211750F49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2DD3ADAD-F121-FE86-E09E-16B168C884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D80863BF-1C0A-B5AE-8003-2647769CB152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Mercado de trabalho </a:t>
            </a:r>
          </a:p>
        </p:txBody>
      </p:sp>
      <p:sp>
        <p:nvSpPr>
          <p:cNvPr id="13" name="Object7">
            <a:extLst>
              <a:ext uri="{FF2B5EF4-FFF2-40B4-BE49-F238E27FC236}">
                <a16:creationId xmlns:a16="http://schemas.microsoft.com/office/drawing/2014/main" id="{071E811C-AA8A-F560-FA8A-862AD24E43BE}"/>
              </a:ext>
            </a:extLst>
          </p:cNvPr>
          <p:cNvSpPr/>
          <p:nvPr/>
        </p:nvSpPr>
        <p:spPr>
          <a:xfrm>
            <a:off x="606640" y="1480713"/>
            <a:ext cx="16884526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</a:rPr>
              <a:t>O mercado de trabalho segue apertado. Resultado de geração líquida de empregos foi melhor do que o estimado pelo mercado e o desemprego do primeiro trimestre terminou nível historicamente baixo.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0D97136-5A16-E50A-896A-479FBD5477F7}"/>
              </a:ext>
            </a:extLst>
          </p:cNvPr>
          <p:cNvSpPr txBox="1"/>
          <p:nvPr/>
        </p:nvSpPr>
        <p:spPr>
          <a:xfrm>
            <a:off x="842614" y="9292698"/>
            <a:ext cx="795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rgbClr val="323C32"/>
                </a:solidFill>
                <a:latin typeface="Nunito" pitchFamily="2" charset="0"/>
              </a:rPr>
              <a:t>Fonte: IBGE, MTPS, Sicredi </a:t>
            </a:r>
            <a:r>
              <a:rPr lang="pt-BR" sz="1000" err="1">
                <a:solidFill>
                  <a:srgbClr val="323C32"/>
                </a:solidFill>
                <a:latin typeface="Nunito" pitchFamily="2" charset="0"/>
              </a:rPr>
              <a:t>Asset</a:t>
            </a:r>
            <a:endParaRPr lang="pt-BR" sz="1000">
              <a:solidFill>
                <a:srgbClr val="323C32"/>
              </a:solidFill>
              <a:latin typeface="Nunito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F080B2F-C329-9325-C826-25AE7BA352AD}"/>
              </a:ext>
            </a:extLst>
          </p:cNvPr>
          <p:cNvSpPr txBox="1"/>
          <p:nvPr/>
        </p:nvSpPr>
        <p:spPr>
          <a:xfrm>
            <a:off x="4768948" y="5143500"/>
            <a:ext cx="474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>
                <a:solidFill>
                  <a:schemeClr val="bg1"/>
                </a:solidFill>
              </a:rPr>
              <a:t>Werley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34E6EE8-92FD-2788-1106-0CFA3D66A35D}"/>
              </a:ext>
            </a:extLst>
          </p:cNvPr>
          <p:cNvGraphicFramePr>
            <a:graphicFrameLocks/>
          </p:cNvGraphicFramePr>
          <p:nvPr/>
        </p:nvGraphicFramePr>
        <p:xfrm>
          <a:off x="8797415" y="2645928"/>
          <a:ext cx="9585739" cy="676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35F0168-B89B-9DB9-EF68-285C01CD0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578440"/>
              </p:ext>
            </p:extLst>
          </p:nvPr>
        </p:nvGraphicFramePr>
        <p:xfrm>
          <a:off x="119063" y="2775352"/>
          <a:ext cx="8678352" cy="6297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002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EABEA-8C32-5265-5455-14BAE66BD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4E897F37-F586-500C-C121-8702FC3AF3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2AAB332F-C8CD-ED4E-AAB6-8BDE57B1618D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71220CEF-CA9F-41ED-D746-283CF549E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DAF59C7D-5CD7-9636-09FC-2824B8372813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Atividade Econômica</a:t>
            </a:r>
          </a:p>
        </p:txBody>
      </p:sp>
      <p:sp>
        <p:nvSpPr>
          <p:cNvPr id="5" name="Object7">
            <a:extLst>
              <a:ext uri="{FF2B5EF4-FFF2-40B4-BE49-F238E27FC236}">
                <a16:creationId xmlns:a16="http://schemas.microsoft.com/office/drawing/2014/main" id="{DA9E36D6-677A-6F40-1814-5BDFDB19443C}"/>
              </a:ext>
            </a:extLst>
          </p:cNvPr>
          <p:cNvSpPr/>
          <p:nvPr/>
        </p:nvSpPr>
        <p:spPr>
          <a:xfrm>
            <a:off x="719138" y="1510210"/>
            <a:ext cx="16875688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</a:rPr>
              <a:t>Com serviços à frente e indústria e varejo em ritmo mais contido, indicadores apontam crescimento forte no primeiro trimestre.</a:t>
            </a:r>
            <a:endParaRPr lang="pt-BR" sz="2400" dirty="0">
              <a:solidFill>
                <a:srgbClr val="323C32"/>
              </a:solidFill>
              <a:latin typeface="Exo 2 Light Italic" pitchFamily="34" charset="0"/>
              <a:ea typeface="Exo 2 Light Italic" pitchFamily="34" charset="-122"/>
              <a:cs typeface="Exo 2 Light Italic" pitchFamily="34" charset="-12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C65248-1495-6BED-B677-666871E286D0}"/>
              </a:ext>
            </a:extLst>
          </p:cNvPr>
          <p:cNvSpPr txBox="1"/>
          <p:nvPr/>
        </p:nvSpPr>
        <p:spPr>
          <a:xfrm>
            <a:off x="842614" y="9297829"/>
            <a:ext cx="795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rgbClr val="323C32"/>
                </a:solidFill>
                <a:latin typeface="Nunito" pitchFamily="2" charset="0"/>
              </a:rPr>
              <a:t>Fonte: BCB, IBGE, Sicredi </a:t>
            </a:r>
            <a:r>
              <a:rPr lang="pt-BR" sz="1000" dirty="0" err="1">
                <a:solidFill>
                  <a:srgbClr val="323C32"/>
                </a:solidFill>
                <a:latin typeface="Nunito" pitchFamily="2" charset="0"/>
              </a:rPr>
              <a:t>Asset</a:t>
            </a:r>
            <a:endParaRPr lang="pt-BR" sz="1000" dirty="0">
              <a:solidFill>
                <a:srgbClr val="323C32"/>
              </a:solidFill>
              <a:latin typeface="Nunito" pitchFamily="2" charset="0"/>
            </a:endParaRPr>
          </a:p>
        </p:txBody>
      </p:sp>
      <p:graphicFrame>
        <p:nvGraphicFramePr>
          <p:cNvPr id="25" name="Atividade">
            <a:extLst>
              <a:ext uri="{FF2B5EF4-FFF2-40B4-BE49-F238E27FC236}">
                <a16:creationId xmlns:a16="http://schemas.microsoft.com/office/drawing/2014/main" id="{61A9DD2E-1DF9-6BC0-D804-BE24E98B79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524063"/>
              </p:ext>
            </p:extLst>
          </p:nvPr>
        </p:nvGraphicFramePr>
        <p:xfrm>
          <a:off x="229069" y="2566889"/>
          <a:ext cx="792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65627271-3724-7433-9FF6-BAA831B1ED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8138" y="2566889"/>
            <a:ext cx="9680793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6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2E8CCC7F-F7D5-8C03-7F74-2231462D2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2BEF3D93-72C9-FD98-1947-9B69D4339077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78ED32CA-A80F-9B7C-CD95-5FD5871B0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E636F212-8DAA-893D-E1A4-BB9E62A50AA7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Inflação</a:t>
            </a:r>
          </a:p>
        </p:txBody>
      </p:sp>
      <p:sp>
        <p:nvSpPr>
          <p:cNvPr id="13" name="Object7">
            <a:extLst>
              <a:ext uri="{FF2B5EF4-FFF2-40B4-BE49-F238E27FC236}">
                <a16:creationId xmlns:a16="http://schemas.microsoft.com/office/drawing/2014/main" id="{4D1E8502-D1ED-5683-5434-0645EA65CDCF}"/>
              </a:ext>
            </a:extLst>
          </p:cNvPr>
          <p:cNvSpPr/>
          <p:nvPr/>
        </p:nvSpPr>
        <p:spPr>
          <a:xfrm>
            <a:off x="709876" y="1316937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</a:rPr>
              <a:t>Qualitativo de inflação confirma piora de cenário e traz riscos adicionais ao BC. Média dos núcleos e itens mais subjacentes permanecem pressionados e justificam estimativa de 5% no IPCA FY 2026.</a:t>
            </a:r>
            <a:endParaRPr lang="pt-BR" sz="2400" dirty="0">
              <a:latin typeface="Exo 2 Light Italic"/>
              <a:ea typeface="Exo 2 Light Italic"/>
              <a:cs typeface="Exo 2 Light Italic" pitchFamily="34" charset="-120"/>
            </a:endParaRPr>
          </a:p>
        </p:txBody>
      </p:sp>
      <p:graphicFrame>
        <p:nvGraphicFramePr>
          <p:cNvPr id="4" name="IPCA">
            <a:extLst>
              <a:ext uri="{FF2B5EF4-FFF2-40B4-BE49-F238E27FC236}">
                <a16:creationId xmlns:a16="http://schemas.microsoft.com/office/drawing/2014/main" id="{E2F9FE86-F89D-48B5-ABA6-80822BD65DFC}"/>
              </a:ext>
            </a:extLst>
          </p:cNvPr>
          <p:cNvGraphicFramePr>
            <a:graphicFrameLocks/>
          </p:cNvGraphicFramePr>
          <p:nvPr/>
        </p:nvGraphicFramePr>
        <p:xfrm>
          <a:off x="9312000" y="2688549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CF7761E6-4EA8-46E9-AF01-A2FC7809E445}"/>
              </a:ext>
            </a:extLst>
          </p:cNvPr>
          <p:cNvGraphicFramePr>
            <a:graphicFrameLocks/>
          </p:cNvGraphicFramePr>
          <p:nvPr/>
        </p:nvGraphicFramePr>
        <p:xfrm>
          <a:off x="558142" y="2424084"/>
          <a:ext cx="8640000" cy="6898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5500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15659-D227-F278-32D9-339F01E3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9293ACDC-A977-8D26-F731-04836BC08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7BCA53AD-61A2-5E70-BE4C-EB73B176DD04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F1E7C0E1-8A62-6B01-E765-7A9634F22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3C1CB7C1-F0EA-21A9-4971-8FDFB2275029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Expectativas de inflação</a:t>
            </a:r>
          </a:p>
        </p:txBody>
      </p:sp>
      <p:sp>
        <p:nvSpPr>
          <p:cNvPr id="13" name="Object7">
            <a:extLst>
              <a:ext uri="{FF2B5EF4-FFF2-40B4-BE49-F238E27FC236}">
                <a16:creationId xmlns:a16="http://schemas.microsoft.com/office/drawing/2014/main" id="{ABF72F48-8439-A9C5-7D66-13F60B0AE076}"/>
              </a:ext>
            </a:extLst>
          </p:cNvPr>
          <p:cNvSpPr/>
          <p:nvPr/>
        </p:nvSpPr>
        <p:spPr>
          <a:xfrm>
            <a:off x="709876" y="1316937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 pitchFamily="34" charset="0"/>
                <a:ea typeface="Exo 2 Light Italic"/>
                <a:cs typeface="Exo 2 Light Italic" pitchFamily="34" charset="-120"/>
              </a:rPr>
              <a:t>Início do ciclo de corte de juros em meio aos conflitos no Oriente Médio reverteram a tendência de recuo nas expectativas de inflação, refletindo cenário de maior pessimismo. </a:t>
            </a:r>
            <a:endParaRPr lang="pt-BR" sz="2400" dirty="0">
              <a:latin typeface="Exo 2 Light Italic"/>
              <a:ea typeface="Exo 2 Light Italic"/>
              <a:cs typeface="Exo 2 Light Italic" pitchFamily="34" charset="-12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933145D-A605-0206-C38E-49D5CD8B4E24}"/>
              </a:ext>
            </a:extLst>
          </p:cNvPr>
          <p:cNvGraphicFramePr>
            <a:graphicFrameLocks/>
          </p:cNvGraphicFramePr>
          <p:nvPr/>
        </p:nvGraphicFramePr>
        <p:xfrm>
          <a:off x="336000" y="2460918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1E065CE-3C2E-06FB-0618-11AE3C1B7E71}"/>
              </a:ext>
            </a:extLst>
          </p:cNvPr>
          <p:cNvGraphicFramePr>
            <a:graphicFrameLocks/>
          </p:cNvGraphicFramePr>
          <p:nvPr/>
        </p:nvGraphicFramePr>
        <p:xfrm>
          <a:off x="9312000" y="2460918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2A839F8-5DFB-A55E-0004-A098173A2A88}"/>
              </a:ext>
            </a:extLst>
          </p:cNvPr>
          <p:cNvCxnSpPr>
            <a:cxnSpLocks/>
          </p:cNvCxnSpPr>
          <p:nvPr/>
        </p:nvCxnSpPr>
        <p:spPr>
          <a:xfrm flipV="1">
            <a:off x="5325744" y="3938954"/>
            <a:ext cx="0" cy="4137504"/>
          </a:xfrm>
          <a:prstGeom prst="line">
            <a:avLst/>
          </a:prstGeom>
          <a:ln w="19050">
            <a:solidFill>
              <a:srgbClr val="323C3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0D8318C-F183-193E-6118-110B45EA8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6838" y="3470075"/>
            <a:ext cx="457811" cy="468879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4BF044C-2AE2-5118-302A-F6787C95CF00}"/>
              </a:ext>
            </a:extLst>
          </p:cNvPr>
          <p:cNvCxnSpPr>
            <a:cxnSpLocks/>
          </p:cNvCxnSpPr>
          <p:nvPr/>
        </p:nvCxnSpPr>
        <p:spPr>
          <a:xfrm flipV="1">
            <a:off x="16619756" y="3938954"/>
            <a:ext cx="0" cy="3742006"/>
          </a:xfrm>
          <a:prstGeom prst="line">
            <a:avLst/>
          </a:prstGeom>
          <a:ln w="19050">
            <a:solidFill>
              <a:srgbClr val="323C3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id="{11A51B90-578D-B66D-A802-65D940018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90850" y="3470074"/>
            <a:ext cx="457811" cy="46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46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2E8CCC7F-F7D5-8C03-7F74-2231462D2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2BEF3D93-72C9-FD98-1947-9B69D4339077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78ED32CA-A80F-9B7C-CD95-5FD5871B0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E636F212-8DAA-893D-E1A4-BB9E62A50AA7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Política monetária</a:t>
            </a:r>
          </a:p>
        </p:txBody>
      </p:sp>
      <p:sp>
        <p:nvSpPr>
          <p:cNvPr id="6" name="Object7">
            <a:extLst>
              <a:ext uri="{FF2B5EF4-FFF2-40B4-BE49-F238E27FC236}">
                <a16:creationId xmlns:a16="http://schemas.microsoft.com/office/drawing/2014/main" id="{C92A0C65-9560-7390-7B68-AA7B60CC1F3F}"/>
              </a:ext>
            </a:extLst>
          </p:cNvPr>
          <p:cNvSpPr/>
          <p:nvPr/>
        </p:nvSpPr>
        <p:spPr>
          <a:xfrm>
            <a:off x="606640" y="1480713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Esperamos que o Banco Central de continuidade ao ciclo de corte em </a:t>
            </a:r>
            <a:r>
              <a:rPr lang="pt-BR" sz="2400" b="1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ritmo cauteloso de 25bps</a:t>
            </a:r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, podendo levar o </a:t>
            </a:r>
            <a:r>
              <a:rPr lang="pt-BR" sz="2400" b="1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juros a 13,25% a.a. até o final de 2026 </a:t>
            </a:r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com o arrefecimento do conflito no Oriente Médio no final do trimestre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2C8BC819-50D8-A3E8-7371-DF78570CC554}"/>
              </a:ext>
            </a:extLst>
          </p:cNvPr>
          <p:cNvSpPr txBox="1">
            <a:spLocks/>
          </p:cNvSpPr>
          <p:nvPr/>
        </p:nvSpPr>
        <p:spPr>
          <a:xfrm>
            <a:off x="606639" y="2844211"/>
            <a:ext cx="8326345" cy="64800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323C32"/>
                </a:solidFill>
                <a:latin typeface="Exo 2.0 Light" panose="00000400000000000000" pitchFamily="50" charset="0"/>
                <a:ea typeface="Exo 2 Light Italic"/>
              </a:rPr>
              <a:t>O maior desafio segue sendo o impacto do preço do petróleo sobre a inflação e as expectativas de longo prazo;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>
              <a:solidFill>
                <a:srgbClr val="323C32"/>
              </a:solidFill>
              <a:latin typeface="Exo 2.0 Light" panose="00000400000000000000" pitchFamily="50" charset="0"/>
              <a:ea typeface="Exo 2 Light Italic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323C32"/>
                </a:solidFill>
                <a:latin typeface="Exo 2.0 Light" panose="00000400000000000000" pitchFamily="50" charset="0"/>
                <a:ea typeface="Exo 2 Light Italic"/>
              </a:rPr>
              <a:t>Esperamos uma continuidade no distensionamento do conflito ao longo dos próximos meses, com aumentando gradual da oferta de petróleo e recuo dos preços; 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Exo 2.0 Light" panose="00000400000000000000" pitchFamily="50" charset="0"/>
              </a:rPr>
              <a:t>Diante do choque, revisamos nosso juros terminal de 12,25% para 13,25% a.a., como forma de combater os impactos secundários na projeção de inflação de 2027;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323C32"/>
                </a:solidFill>
                <a:latin typeface="Exo 2.0 Light" panose="00000400000000000000" pitchFamily="50" charset="0"/>
                <a:ea typeface="Exo 2 Light Italic"/>
              </a:rPr>
              <a:t>Caso o fluxo de petróleo continue restrito no Oriente Médio, não descartamos um cenário de risco com juros terminal mais elevado em 2026, com taxa terminal próxima de 14,00% a.a.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Exo 2.0 Light" panose="00000400000000000000" pitchFamily="50" charset="0"/>
              </a:rPr>
              <a:t>Nesse contexto, eleições podem ficar em segundo plano para o final do ciclo corrente, com impactos mais relevantes para o juros em 2027.</a:t>
            </a: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Exo 2.0 Light" panose="00000400000000000000" pitchFamily="50" charset="0"/>
            </a:endParaRPr>
          </a:p>
        </p:txBody>
      </p:sp>
      <p:graphicFrame>
        <p:nvGraphicFramePr>
          <p:cNvPr id="9" name="Selic">
            <a:extLst>
              <a:ext uri="{FF2B5EF4-FFF2-40B4-BE49-F238E27FC236}">
                <a16:creationId xmlns:a16="http://schemas.microsoft.com/office/drawing/2014/main" id="{54AC6502-98DE-400C-953F-4D4005C0F7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142739"/>
              </p:ext>
            </p:extLst>
          </p:nvPr>
        </p:nvGraphicFramePr>
        <p:xfrm>
          <a:off x="9144000" y="2844211"/>
          <a:ext cx="864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765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19F8-E217-D486-9026-EF6FA853E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C2C716F4-D83B-A03F-5625-DCD8A0850E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3" name="Object6">
            <a:extLst>
              <a:ext uri="{FF2B5EF4-FFF2-40B4-BE49-F238E27FC236}">
                <a16:creationId xmlns:a16="http://schemas.microsoft.com/office/drawing/2014/main" id="{0C3C3D19-27C4-DEA4-AF98-95D1BADF4F60}"/>
              </a:ext>
            </a:extLst>
          </p:cNvPr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pic>
        <p:nvPicPr>
          <p:cNvPr id="7" name="Object 4" descr="preencoded.png">
            <a:extLst>
              <a:ext uri="{FF2B5EF4-FFF2-40B4-BE49-F238E27FC236}">
                <a16:creationId xmlns:a16="http://schemas.microsoft.com/office/drawing/2014/main" id="{9C361F95-BD63-5D41-2D87-FC688A6D6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" y="344833"/>
            <a:ext cx="762000" cy="762000"/>
          </a:xfrm>
          <a:prstGeom prst="rect">
            <a:avLst/>
          </a:prstGeom>
        </p:spPr>
      </p:pic>
      <p:sp>
        <p:nvSpPr>
          <p:cNvPr id="8" name="Object7">
            <a:extLst>
              <a:ext uri="{FF2B5EF4-FFF2-40B4-BE49-F238E27FC236}">
                <a16:creationId xmlns:a16="http://schemas.microsoft.com/office/drawing/2014/main" id="{5995061A-AFFF-BECD-84A8-0888598F721A}"/>
              </a:ext>
            </a:extLst>
          </p:cNvPr>
          <p:cNvSpPr/>
          <p:nvPr/>
        </p:nvSpPr>
        <p:spPr>
          <a:xfrm>
            <a:off x="842614" y="581436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5400" dirty="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Eleições e fiscal</a:t>
            </a:r>
          </a:p>
        </p:txBody>
      </p:sp>
      <p:sp>
        <p:nvSpPr>
          <p:cNvPr id="6" name="Object7">
            <a:extLst>
              <a:ext uri="{FF2B5EF4-FFF2-40B4-BE49-F238E27FC236}">
                <a16:creationId xmlns:a16="http://schemas.microsoft.com/office/drawing/2014/main" id="{7B785F74-6EC2-71C0-B063-1B15D4FD6277}"/>
              </a:ext>
            </a:extLst>
          </p:cNvPr>
          <p:cNvSpPr/>
          <p:nvPr/>
        </p:nvSpPr>
        <p:spPr>
          <a:xfrm>
            <a:off x="606640" y="1480713"/>
            <a:ext cx="16648552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Cenário eleitoral segue na direção de uma </a:t>
            </a:r>
            <a:r>
              <a:rPr lang="pt-BR" sz="2400" b="1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disputa polarizada </a:t>
            </a:r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e com resultado difícil de ser antecipado. Próximo governo terá o desafio de lidar com o </a:t>
            </a:r>
            <a:r>
              <a:rPr lang="pt-BR" sz="2400" b="1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arcabouço fiscal </a:t>
            </a:r>
            <a:r>
              <a:rPr lang="pt-BR" sz="2400" dirty="0">
                <a:solidFill>
                  <a:srgbClr val="323C32"/>
                </a:solidFill>
                <a:latin typeface="Exo 2 Light Italic"/>
                <a:ea typeface="Exo 2 Light Italic"/>
                <a:cs typeface="Exo 2 Light Italic" pitchFamily="34" charset="-120"/>
              </a:rPr>
              <a:t>mais restritivo no próximo ciclo.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5AB6C81-E2E7-AB39-3CA9-06B621AAD859}"/>
              </a:ext>
            </a:extLst>
          </p:cNvPr>
          <p:cNvGraphicFramePr>
            <a:graphicFrameLocks/>
          </p:cNvGraphicFramePr>
          <p:nvPr/>
        </p:nvGraphicFramePr>
        <p:xfrm>
          <a:off x="571500" y="2525153"/>
          <a:ext cx="8100000" cy="6281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C994F670-E629-7705-9500-3F2FDF403847}"/>
              </a:ext>
            </a:extLst>
          </p:cNvPr>
          <p:cNvSpPr txBox="1"/>
          <p:nvPr/>
        </p:nvSpPr>
        <p:spPr>
          <a:xfrm>
            <a:off x="842614" y="9297829"/>
            <a:ext cx="795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rgbClr val="323C32"/>
                </a:solidFill>
                <a:latin typeface="Nunito" pitchFamily="2" charset="0"/>
              </a:rPr>
              <a:t>Fonte: XP Inc e Sicredi </a:t>
            </a:r>
            <a:r>
              <a:rPr lang="pt-BR" sz="1000" dirty="0" err="1">
                <a:solidFill>
                  <a:srgbClr val="323C32"/>
                </a:solidFill>
                <a:latin typeface="Nunito" pitchFamily="2" charset="0"/>
              </a:rPr>
              <a:t>Asset</a:t>
            </a:r>
            <a:r>
              <a:rPr lang="pt-BR" sz="1000" dirty="0">
                <a:solidFill>
                  <a:srgbClr val="323C32"/>
                </a:solidFill>
                <a:latin typeface="Nunito" pitchFamily="2" charset="0"/>
              </a:rPr>
              <a:t>. Média simples das pesquisas Futura, Quest, Atlas, Paraná Pesquisas, MDA, Datafolha, Ipespe e Ideia., 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B3553A4-2913-4A91-F5EC-0396B2991229}"/>
              </a:ext>
            </a:extLst>
          </p:cNvPr>
          <p:cNvGraphicFramePr>
            <a:graphicFrameLocks/>
          </p:cNvGraphicFramePr>
          <p:nvPr/>
        </p:nvGraphicFramePr>
        <p:xfrm>
          <a:off x="9144000" y="2525153"/>
          <a:ext cx="8100000" cy="62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996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9544050"/>
            <a:ext cx="18288000" cy="18288"/>
          </a:xfrm>
          <a:prstGeom prst="rect">
            <a:avLst/>
          </a:prstGeom>
        </p:spPr>
      </p:pic>
      <p:sp>
        <p:nvSpPr>
          <p:cNvPr id="7" name="Object6"/>
          <p:cNvSpPr/>
          <p:nvPr/>
        </p:nvSpPr>
        <p:spPr>
          <a:xfrm>
            <a:off x="14468477" y="9782177"/>
            <a:ext cx="2867026" cy="27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176"/>
              </a:lnSpc>
            </a:pPr>
            <a:r>
              <a:rPr lang="en-US">
                <a:solidFill>
                  <a:srgbClr val="146E37"/>
                </a:solidFill>
                <a:latin typeface="Exo 2 SemiBold Italic" pitchFamily="34" charset="0"/>
                <a:ea typeface="Exo 2 SemiBold Italic" pitchFamily="34" charset="-122"/>
                <a:cs typeface="Exo 2 SemiBold Italic" pitchFamily="34" charset="-120"/>
              </a:rPr>
              <a:t>Sicredi Asset Management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7FF533-2489-4075-A464-723C21670E81}"/>
              </a:ext>
            </a:extLst>
          </p:cNvPr>
          <p:cNvSpPr/>
          <p:nvPr/>
        </p:nvSpPr>
        <p:spPr>
          <a:xfrm>
            <a:off x="7465513" y="9775260"/>
            <a:ext cx="3244242" cy="511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3" name="Object 4" descr="preencoded.png">
            <a:extLst>
              <a:ext uri="{FF2B5EF4-FFF2-40B4-BE49-F238E27FC236}">
                <a16:creationId xmlns:a16="http://schemas.microsoft.com/office/drawing/2014/main" id="{D8D287E2-6327-336D-7989-F74C930B49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724662"/>
            <a:ext cx="762000" cy="762000"/>
          </a:xfrm>
          <a:prstGeom prst="rect">
            <a:avLst/>
          </a:prstGeom>
        </p:spPr>
      </p:pic>
      <p:sp>
        <p:nvSpPr>
          <p:cNvPr id="4" name="Object7">
            <a:extLst>
              <a:ext uri="{FF2B5EF4-FFF2-40B4-BE49-F238E27FC236}">
                <a16:creationId xmlns:a16="http://schemas.microsoft.com/office/drawing/2014/main" id="{7F080026-EF0C-1BA5-06AE-EFE99669ABD6}"/>
              </a:ext>
            </a:extLst>
          </p:cNvPr>
          <p:cNvSpPr/>
          <p:nvPr/>
        </p:nvSpPr>
        <p:spPr>
          <a:xfrm>
            <a:off x="842614" y="961265"/>
            <a:ext cx="16648552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26"/>
              </a:lnSpc>
            </a:pPr>
            <a:r>
              <a:rPr lang="pt-BR" sz="4400">
                <a:solidFill>
                  <a:srgbClr val="323C32"/>
                </a:solidFill>
                <a:latin typeface="Exo 2 Light Italic" pitchFamily="34" charset="0"/>
                <a:ea typeface="Exo 2 Light Italic" pitchFamily="34" charset="-122"/>
                <a:cs typeface="Exo 2 Light Italic" pitchFamily="34" charset="-120"/>
              </a:rPr>
              <a:t>Cenário Prospectivo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C0CFC9-6A7E-81B0-C39E-83E6BD710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0370" y="1977190"/>
            <a:ext cx="13866156" cy="673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9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496AE86-D1C7-E2BB-58E0-1525C6CECE2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23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Object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" y="1"/>
            <a:ext cx="17445038" cy="94440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DF5537-A627-4C63-83C3-05FA12525456}"/>
              </a:ext>
            </a:extLst>
          </p:cNvPr>
          <p:cNvSpPr/>
          <p:nvPr/>
        </p:nvSpPr>
        <p:spPr>
          <a:xfrm>
            <a:off x="7465513" y="9775260"/>
            <a:ext cx="3244242" cy="511740"/>
          </a:xfrm>
          <a:prstGeom prst="rect">
            <a:avLst/>
          </a:prstGeom>
          <a:solidFill>
            <a:srgbClr val="323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Imagem 9" descr="Código QR&#10;&#10;Descrição gerada automaticamente">
            <a:extLst>
              <a:ext uri="{FF2B5EF4-FFF2-40B4-BE49-F238E27FC236}">
                <a16:creationId xmlns:a16="http://schemas.microsoft.com/office/drawing/2014/main" id="{113D88B7-53DC-79B9-CE4E-A9116020E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2825" y="3407313"/>
            <a:ext cx="3474694" cy="3474694"/>
          </a:xfrm>
          <a:prstGeom prst="rect">
            <a:avLst/>
          </a:prstGeom>
        </p:spPr>
      </p:pic>
      <p:sp>
        <p:nvSpPr>
          <p:cNvPr id="9" name="CaixaDeTexto 13">
            <a:extLst>
              <a:ext uri="{FF2B5EF4-FFF2-40B4-BE49-F238E27FC236}">
                <a16:creationId xmlns:a16="http://schemas.microsoft.com/office/drawing/2014/main" id="{C4FF84F0-68FC-2734-5C17-FA69F6E17011}"/>
              </a:ext>
            </a:extLst>
          </p:cNvPr>
          <p:cNvSpPr txBox="1"/>
          <p:nvPr/>
        </p:nvSpPr>
        <p:spPr>
          <a:xfrm>
            <a:off x="12312825" y="2838439"/>
            <a:ext cx="3474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prstClr val="white"/>
                </a:solidFill>
                <a:latin typeface="Exo 2 Light Italic" pitchFamily="34" charset="0"/>
              </a:rPr>
              <a:t>Nos siga no </a:t>
            </a:r>
            <a:r>
              <a:rPr lang="pt-BR" sz="2400" b="1" dirty="0">
                <a:solidFill>
                  <a:prstClr val="white"/>
                </a:solidFill>
                <a:latin typeface="Exo 2 Light Italic" pitchFamily="34" charset="0"/>
              </a:rPr>
              <a:t>LinkedIn</a:t>
            </a:r>
          </a:p>
        </p:txBody>
      </p:sp>
      <p:sp>
        <p:nvSpPr>
          <p:cNvPr id="11" name="Object4">
            <a:extLst>
              <a:ext uri="{FF2B5EF4-FFF2-40B4-BE49-F238E27FC236}">
                <a16:creationId xmlns:a16="http://schemas.microsoft.com/office/drawing/2014/main" id="{21947433-35D9-14A9-3653-5CF4FD0AB137}"/>
              </a:ext>
            </a:extLst>
          </p:cNvPr>
          <p:cNvSpPr/>
          <p:nvPr/>
        </p:nvSpPr>
        <p:spPr>
          <a:xfrm>
            <a:off x="1731021" y="4506597"/>
            <a:ext cx="4595486" cy="73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776"/>
              </a:lnSpc>
            </a:pPr>
            <a:r>
              <a:rPr lang="en-US" sz="8000" dirty="0">
                <a:solidFill>
                  <a:prstClr val="white"/>
                </a:solidFill>
                <a:latin typeface="Exo 2.0" panose="00000500000000000000" pitchFamily="50" charset="0"/>
                <a:ea typeface="Exo 2 SemiBold Italic" pitchFamily="34" charset="-122"/>
                <a:cs typeface="Exo 2 SemiBold Italic" pitchFamily="34" charset="-120"/>
              </a:rPr>
              <a:t>Obrigado</a:t>
            </a:r>
            <a:r>
              <a:rPr lang="en-US" sz="6000" dirty="0">
                <a:solidFill>
                  <a:prstClr val="white"/>
                </a:solidFill>
                <a:latin typeface="Exo 2.0" panose="00000500000000000000" pitchFamily="50" charset="0"/>
                <a:ea typeface="Exo 2 SemiBold Italic" pitchFamily="34" charset="-122"/>
                <a:cs typeface="Exo 2 SemiBold Italic" pitchFamily="34" charset="-120"/>
              </a:rPr>
              <a:t>!</a:t>
            </a:r>
            <a:endParaRPr lang="en-US" sz="6000" dirty="0">
              <a:solidFill>
                <a:prstClr val="white"/>
              </a:solidFill>
              <a:latin typeface="Exo 2.0" panose="00000500000000000000" pitchFamily="50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C5F20B5-3085-1FE4-C14B-944437675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3004" y="6761074"/>
            <a:ext cx="5799580" cy="103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6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32bd3490-1ae8-4441-b11d-1b1e3ba8f177">
      <Terms xmlns="http://schemas.microsoft.com/office/infopath/2007/PartnerControls"/>
    </lcf76f155ced4ddcb4097134ff3c332f>
    <TaxCatchAll xmlns="e9aad2a7-33a8-4101-aedd-2f35f9dbf0b0" xsi:nil="true"/>
    <SharedWithUsers xmlns="e9aad2a7-33a8-4101-aedd-2f35f9dbf0b0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521A6EFE2D34D4B80E63552264F5D49" ma:contentTypeVersion="17" ma:contentTypeDescription="Criar um novo documento." ma:contentTypeScope="" ma:versionID="92a0c28468008b0a777c04f41b707cd3">
  <xsd:schema xmlns:xsd="http://www.w3.org/2001/XMLSchema" xmlns:xs="http://www.w3.org/2001/XMLSchema" xmlns:p="http://schemas.microsoft.com/office/2006/metadata/properties" xmlns:ns1="http://schemas.microsoft.com/sharepoint/v3" xmlns:ns2="32bd3490-1ae8-4441-b11d-1b1e3ba8f177" xmlns:ns3="e9aad2a7-33a8-4101-aedd-2f35f9dbf0b0" targetNamespace="http://schemas.microsoft.com/office/2006/metadata/properties" ma:root="true" ma:fieldsID="c1c08749cdab25acffecbe427d1ce5fb" ns1:_="" ns2:_="" ns3:_="">
    <xsd:import namespace="http://schemas.microsoft.com/sharepoint/v3"/>
    <xsd:import namespace="32bd3490-1ae8-4441-b11d-1b1e3ba8f177"/>
    <xsd:import namespace="e9aad2a7-33a8-4101-aedd-2f35f9dbf0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Ação de IU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d3490-1ae8-4441-b11d-1b1e3ba8f1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m" ma:readOnly="false" ma:fieldId="{5cf76f15-5ced-4ddc-b409-7134ff3c332f}" ma:taxonomyMulti="true" ma:sspId="8aaafb2d-38a4-4338-837a-a1537244f3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aad2a7-33a8-4101-aedd-2f35f9dbf0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df0f899-e512-4f8a-8e4c-06ae03503fd5}" ma:internalName="TaxCatchAll" ma:showField="CatchAllData" ma:web="e9aad2a7-33a8-4101-aedd-2f35f9dbf0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D31457-DCE5-4637-8541-2ACA606801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03B063-8FA1-4D6E-A043-FD05BA025A74}">
  <ds:schemaRefs>
    <ds:schemaRef ds:uri="32bd3490-1ae8-4441-b11d-1b1e3ba8f177"/>
    <ds:schemaRef ds:uri="e9aad2a7-33a8-4101-aedd-2f35f9dbf0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0F5F6C6-DB3D-4661-B3EF-CBADD226FA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2bd3490-1ae8-4441-b11d-1b1e3ba8f177"/>
    <ds:schemaRef ds:uri="e9aad2a7-33a8-4101-aedd-2f35f9dbf0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3242</TotalTime>
  <Words>1083</Words>
  <Application>Microsoft Office PowerPoint</Application>
  <PresentationFormat>Personalizar</PresentationFormat>
  <Paragraphs>158</Paragraphs>
  <Slides>17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0" baseType="lpstr">
      <vt:lpstr>Arial</vt:lpstr>
      <vt:lpstr>Calibri</vt:lpstr>
      <vt:lpstr>Exo 2</vt:lpstr>
      <vt:lpstr>Exo 2 Bold Italic</vt:lpstr>
      <vt:lpstr>Exo 2 Italic</vt:lpstr>
      <vt:lpstr>Exo 2 Light</vt:lpstr>
      <vt:lpstr>Exo 2 Light Italic</vt:lpstr>
      <vt:lpstr>Exo 2 Light Italic </vt:lpstr>
      <vt:lpstr>Exo 2 SemiBold Italic</vt:lpstr>
      <vt:lpstr>Exo 2.0</vt:lpstr>
      <vt:lpstr>Exo 2.0 Light</vt:lpstr>
      <vt:lpstr>Nunito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Filipe Stona</cp:lastModifiedBy>
  <cp:revision>90</cp:revision>
  <dcterms:created xsi:type="dcterms:W3CDTF">2022-05-26T18:45:09Z</dcterms:created>
  <dcterms:modified xsi:type="dcterms:W3CDTF">2026-05-07T11:46:18Z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0x0101001521A6EFE2D34D4B80E63552264F5D49</vt:lpwstr>
  </property>
  <property fmtid="{D5CDD505-2E9C-101B-9397-08002B2CF9AE}" pid="3" name="MediaServiceImageTags">
    <vt:lpwstr/>
  </property>
  <property fmtid="{D5CDD505-2E9C-101B-9397-08002B2CF9AE}" pid="4" name="MSIP_Label_2342cbd2-8006-424b-9e18-3f711643cd22_Enabled">
    <vt:lpwstr>true</vt:lpwstr>
  </property>
  <property fmtid="{D5CDD505-2E9C-101B-9397-08002B2CF9AE}" pid="5" name="MSIP_Label_2342cbd2-8006-424b-9e18-3f711643cd22_SetDate">
    <vt:lpwstr>2024-03-05T21:14:46Z</vt:lpwstr>
  </property>
  <property fmtid="{D5CDD505-2E9C-101B-9397-08002B2CF9AE}" pid="6" name="MSIP_Label_2342cbd2-8006-424b-9e18-3f711643cd22_Method">
    <vt:lpwstr>Privileged</vt:lpwstr>
  </property>
  <property fmtid="{D5CDD505-2E9C-101B-9397-08002B2CF9AE}" pid="7" name="MSIP_Label_2342cbd2-8006-424b-9e18-3f711643cd22_Name">
    <vt:lpwstr>2342cbd2-8006-424b-9e18-3f711643cd22</vt:lpwstr>
  </property>
  <property fmtid="{D5CDD505-2E9C-101B-9397-08002B2CF9AE}" pid="8" name="MSIP_Label_2342cbd2-8006-424b-9e18-3f711643cd22_SiteId">
    <vt:lpwstr>3223964c-6e1f-48ba-b705-423351281a8c</vt:lpwstr>
  </property>
  <property fmtid="{D5CDD505-2E9C-101B-9397-08002B2CF9AE}" pid="9" name="MSIP_Label_2342cbd2-8006-424b-9e18-3f711643cd22_ActionId">
    <vt:lpwstr>87fc7bab-9afa-4ff2-beb2-5419a4a27c1c</vt:lpwstr>
  </property>
  <property fmtid="{D5CDD505-2E9C-101B-9397-08002B2CF9AE}" pid="10" name="MSIP_Label_2342cbd2-8006-424b-9e18-3f711643cd22_ContentBits">
    <vt:lpwstr>2</vt:lpwstr>
  </property>
  <property fmtid="{D5CDD505-2E9C-101B-9397-08002B2CF9AE}" pid="11" name="ClassificationContentMarkingFooterLocations">
    <vt:lpwstr>Office Theme:2</vt:lpwstr>
  </property>
  <property fmtid="{D5CDD505-2E9C-101B-9397-08002B2CF9AE}" pid="12" name="ClassificationContentMarkingFooterText">
    <vt:lpwstr>Classificação da informação: Uso Irrestrito</vt:lpwstr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