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1" r:id="rId3"/>
    <p:sldMasterId id="2147483683" r:id="rId4"/>
  </p:sldMasterIdLst>
  <p:notesMasterIdLst>
    <p:notesMasterId r:id="rId29"/>
  </p:notesMasterIdLst>
  <p:sldIdLst>
    <p:sldId id="256" r:id="rId5"/>
    <p:sldId id="1044" r:id="rId6"/>
    <p:sldId id="1045" r:id="rId7"/>
    <p:sldId id="1228" r:id="rId8"/>
    <p:sldId id="1253" r:id="rId9"/>
    <p:sldId id="1232" r:id="rId10"/>
    <p:sldId id="1233" r:id="rId11"/>
    <p:sldId id="1234" r:id="rId12"/>
    <p:sldId id="1229" r:id="rId13"/>
    <p:sldId id="1236" r:id="rId14"/>
    <p:sldId id="1231" r:id="rId15"/>
    <p:sldId id="1237" r:id="rId16"/>
    <p:sldId id="1250" r:id="rId17"/>
    <p:sldId id="1251" r:id="rId18"/>
    <p:sldId id="1252" r:id="rId19"/>
    <p:sldId id="1248" r:id="rId20"/>
    <p:sldId id="1129" r:id="rId21"/>
    <p:sldId id="1254" r:id="rId22"/>
    <p:sldId id="1126" r:id="rId23"/>
    <p:sldId id="1255" r:id="rId24"/>
    <p:sldId id="1256" r:id="rId25"/>
    <p:sldId id="1257" r:id="rId26"/>
    <p:sldId id="1131" r:id="rId27"/>
    <p:sldId id="1051" r:id="rId28"/>
  </p:sldIdLst>
  <p:sldSz cx="12801600" cy="7200900"/>
  <p:notesSz cx="9872663" cy="6858000"/>
  <p:defaultTextStyle>
    <a:defPPr>
      <a:defRPr lang="pt-BR"/>
    </a:defPPr>
    <a:lvl1pPr marL="0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80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361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541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722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902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083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264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444" algn="l" defTabSz="12343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51"/>
    <a:srgbClr val="6AC0F6"/>
    <a:srgbClr val="45D5C8"/>
    <a:srgbClr val="292997"/>
    <a:srgbClr val="19197D"/>
    <a:srgbClr val="1E1D83"/>
    <a:srgbClr val="1D2288"/>
    <a:srgbClr val="103C63"/>
    <a:srgbClr val="0F3C63"/>
    <a:srgbClr val="103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4" autoAdjust="0"/>
    <p:restoredTop sz="94660"/>
  </p:normalViewPr>
  <p:slideViewPr>
    <p:cSldViewPr>
      <p:cViewPr varScale="1">
        <p:scale>
          <a:sx n="82" d="100"/>
          <a:sy n="82" d="100"/>
        </p:scale>
        <p:origin x="708" y="96"/>
      </p:cViewPr>
      <p:guideLst>
        <p:guide orient="horz" pos="2268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rp.banrisul.com.br\deptos\Financas_Tesouraria-GEPAM\ESTUDOS\Publica&#231;&#245;es%20Internas\Resenha%20Financeira\Atual\Resenha%20Semanal\2025\2025_Gr&#225;ficos.xlsx" TargetMode="External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pt-BR" sz="1600" b="1" dirty="0"/>
              <a:t>Índice de Incerteza da Política Econômica para os EUA</a:t>
            </a:r>
          </a:p>
          <a:p>
            <a:pPr>
              <a:defRPr/>
            </a:pPr>
            <a:r>
              <a:rPr lang="pt-BR" sz="1400" dirty="0"/>
              <a:t>Sem ajuste sazonal. Fonte: FRED. Elaboração: Banrisul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'[2025_Gráficos.xlsx]Índice de incerteza global'!$B$1</c:f>
              <c:strCache>
                <c:ptCount val="1"/>
                <c:pt idx="0">
                  <c:v>USEPUINDXM</c:v>
                </c:pt>
              </c:strCache>
            </c:strRef>
          </c:tx>
          <c:spPr>
            <a:ln w="38100">
              <a:solidFill>
                <a:srgbClr val="6AC0F6"/>
              </a:solidFill>
            </a:ln>
          </c:spPr>
          <c:marker>
            <c:symbol val="none"/>
          </c:marker>
          <c:cat>
            <c:numRef>
              <c:f>'[2025_Gráficos.xlsx]Índice de incerteza global'!$A$2:$A$3655</c:f>
              <c:numCache>
                <c:formatCode>yyyy\-mm\-dd</c:formatCode>
                <c:ptCount val="3654"/>
                <c:pt idx="0">
                  <c:v>42125</c:v>
                </c:pt>
                <c:pt idx="1">
                  <c:v>42126</c:v>
                </c:pt>
                <c:pt idx="2">
                  <c:v>42127</c:v>
                </c:pt>
                <c:pt idx="3">
                  <c:v>42128</c:v>
                </c:pt>
                <c:pt idx="4">
                  <c:v>42129</c:v>
                </c:pt>
                <c:pt idx="5">
                  <c:v>42130</c:v>
                </c:pt>
                <c:pt idx="6">
                  <c:v>42131</c:v>
                </c:pt>
                <c:pt idx="7">
                  <c:v>42132</c:v>
                </c:pt>
                <c:pt idx="8">
                  <c:v>42133</c:v>
                </c:pt>
                <c:pt idx="9">
                  <c:v>42134</c:v>
                </c:pt>
                <c:pt idx="10">
                  <c:v>42135</c:v>
                </c:pt>
                <c:pt idx="11">
                  <c:v>42136</c:v>
                </c:pt>
                <c:pt idx="12">
                  <c:v>42137</c:v>
                </c:pt>
                <c:pt idx="13">
                  <c:v>42138</c:v>
                </c:pt>
                <c:pt idx="14">
                  <c:v>42139</c:v>
                </c:pt>
                <c:pt idx="15">
                  <c:v>42140</c:v>
                </c:pt>
                <c:pt idx="16">
                  <c:v>42141</c:v>
                </c:pt>
                <c:pt idx="17">
                  <c:v>42142</c:v>
                </c:pt>
                <c:pt idx="18">
                  <c:v>42143</c:v>
                </c:pt>
                <c:pt idx="19">
                  <c:v>42144</c:v>
                </c:pt>
                <c:pt idx="20">
                  <c:v>42145</c:v>
                </c:pt>
                <c:pt idx="21">
                  <c:v>42146</c:v>
                </c:pt>
                <c:pt idx="22">
                  <c:v>42147</c:v>
                </c:pt>
                <c:pt idx="23">
                  <c:v>42148</c:v>
                </c:pt>
                <c:pt idx="24">
                  <c:v>42149</c:v>
                </c:pt>
                <c:pt idx="25">
                  <c:v>42150</c:v>
                </c:pt>
                <c:pt idx="26">
                  <c:v>42151</c:v>
                </c:pt>
                <c:pt idx="27">
                  <c:v>42152</c:v>
                </c:pt>
                <c:pt idx="28">
                  <c:v>42153</c:v>
                </c:pt>
                <c:pt idx="29">
                  <c:v>42154</c:v>
                </c:pt>
                <c:pt idx="30">
                  <c:v>42155</c:v>
                </c:pt>
                <c:pt idx="31">
                  <c:v>42156</c:v>
                </c:pt>
                <c:pt idx="32">
                  <c:v>42157</c:v>
                </c:pt>
                <c:pt idx="33">
                  <c:v>42158</c:v>
                </c:pt>
                <c:pt idx="34">
                  <c:v>42159</c:v>
                </c:pt>
                <c:pt idx="35">
                  <c:v>42160</c:v>
                </c:pt>
                <c:pt idx="36">
                  <c:v>42161</c:v>
                </c:pt>
                <c:pt idx="37">
                  <c:v>42162</c:v>
                </c:pt>
                <c:pt idx="38">
                  <c:v>42163</c:v>
                </c:pt>
                <c:pt idx="39">
                  <c:v>42164</c:v>
                </c:pt>
                <c:pt idx="40">
                  <c:v>42165</c:v>
                </c:pt>
                <c:pt idx="41">
                  <c:v>42166</c:v>
                </c:pt>
                <c:pt idx="42">
                  <c:v>42167</c:v>
                </c:pt>
                <c:pt idx="43">
                  <c:v>42168</c:v>
                </c:pt>
                <c:pt idx="44">
                  <c:v>42169</c:v>
                </c:pt>
                <c:pt idx="45">
                  <c:v>42170</c:v>
                </c:pt>
                <c:pt idx="46">
                  <c:v>42171</c:v>
                </c:pt>
                <c:pt idx="47">
                  <c:v>42172</c:v>
                </c:pt>
                <c:pt idx="48">
                  <c:v>42173</c:v>
                </c:pt>
                <c:pt idx="49">
                  <c:v>42174</c:v>
                </c:pt>
                <c:pt idx="50">
                  <c:v>42175</c:v>
                </c:pt>
                <c:pt idx="51">
                  <c:v>42176</c:v>
                </c:pt>
                <c:pt idx="52">
                  <c:v>42177</c:v>
                </c:pt>
                <c:pt idx="53">
                  <c:v>42178</c:v>
                </c:pt>
                <c:pt idx="54">
                  <c:v>42179</c:v>
                </c:pt>
                <c:pt idx="55">
                  <c:v>42180</c:v>
                </c:pt>
                <c:pt idx="56">
                  <c:v>42181</c:v>
                </c:pt>
                <c:pt idx="57">
                  <c:v>42182</c:v>
                </c:pt>
                <c:pt idx="58">
                  <c:v>42183</c:v>
                </c:pt>
                <c:pt idx="59">
                  <c:v>42184</c:v>
                </c:pt>
                <c:pt idx="60">
                  <c:v>42185</c:v>
                </c:pt>
                <c:pt idx="61">
                  <c:v>42186</c:v>
                </c:pt>
                <c:pt idx="62">
                  <c:v>42187</c:v>
                </c:pt>
                <c:pt idx="63">
                  <c:v>42188</c:v>
                </c:pt>
                <c:pt idx="64">
                  <c:v>42189</c:v>
                </c:pt>
                <c:pt idx="65">
                  <c:v>42190</c:v>
                </c:pt>
                <c:pt idx="66">
                  <c:v>42191</c:v>
                </c:pt>
                <c:pt idx="67">
                  <c:v>42192</c:v>
                </c:pt>
                <c:pt idx="68">
                  <c:v>42193</c:v>
                </c:pt>
                <c:pt idx="69">
                  <c:v>42194</c:v>
                </c:pt>
                <c:pt idx="70">
                  <c:v>42195</c:v>
                </c:pt>
                <c:pt idx="71">
                  <c:v>42196</c:v>
                </c:pt>
                <c:pt idx="72">
                  <c:v>42197</c:v>
                </c:pt>
                <c:pt idx="73">
                  <c:v>42198</c:v>
                </c:pt>
                <c:pt idx="74">
                  <c:v>42199</c:v>
                </c:pt>
                <c:pt idx="75">
                  <c:v>42200</c:v>
                </c:pt>
                <c:pt idx="76">
                  <c:v>42201</c:v>
                </c:pt>
                <c:pt idx="77">
                  <c:v>42202</c:v>
                </c:pt>
                <c:pt idx="78">
                  <c:v>42203</c:v>
                </c:pt>
                <c:pt idx="79">
                  <c:v>42204</c:v>
                </c:pt>
                <c:pt idx="80">
                  <c:v>42205</c:v>
                </c:pt>
                <c:pt idx="81">
                  <c:v>42206</c:v>
                </c:pt>
                <c:pt idx="82">
                  <c:v>42207</c:v>
                </c:pt>
                <c:pt idx="83">
                  <c:v>42208</c:v>
                </c:pt>
                <c:pt idx="84">
                  <c:v>42209</c:v>
                </c:pt>
                <c:pt idx="85">
                  <c:v>42210</c:v>
                </c:pt>
                <c:pt idx="86">
                  <c:v>42211</c:v>
                </c:pt>
                <c:pt idx="87">
                  <c:v>42212</c:v>
                </c:pt>
                <c:pt idx="88">
                  <c:v>42213</c:v>
                </c:pt>
                <c:pt idx="89">
                  <c:v>42214</c:v>
                </c:pt>
                <c:pt idx="90">
                  <c:v>42215</c:v>
                </c:pt>
                <c:pt idx="91">
                  <c:v>42216</c:v>
                </c:pt>
                <c:pt idx="92">
                  <c:v>42217</c:v>
                </c:pt>
                <c:pt idx="93">
                  <c:v>42218</c:v>
                </c:pt>
                <c:pt idx="94">
                  <c:v>42219</c:v>
                </c:pt>
                <c:pt idx="95">
                  <c:v>42220</c:v>
                </c:pt>
                <c:pt idx="96">
                  <c:v>42221</c:v>
                </c:pt>
                <c:pt idx="97">
                  <c:v>42222</c:v>
                </c:pt>
                <c:pt idx="98">
                  <c:v>42223</c:v>
                </c:pt>
                <c:pt idx="99">
                  <c:v>42224</c:v>
                </c:pt>
                <c:pt idx="100">
                  <c:v>42225</c:v>
                </c:pt>
                <c:pt idx="101">
                  <c:v>42226</c:v>
                </c:pt>
                <c:pt idx="102">
                  <c:v>42227</c:v>
                </c:pt>
                <c:pt idx="103">
                  <c:v>42228</c:v>
                </c:pt>
                <c:pt idx="104">
                  <c:v>42229</c:v>
                </c:pt>
                <c:pt idx="105">
                  <c:v>42230</c:v>
                </c:pt>
                <c:pt idx="106">
                  <c:v>42231</c:v>
                </c:pt>
                <c:pt idx="107">
                  <c:v>42232</c:v>
                </c:pt>
                <c:pt idx="108">
                  <c:v>42233</c:v>
                </c:pt>
                <c:pt idx="109">
                  <c:v>42234</c:v>
                </c:pt>
                <c:pt idx="110">
                  <c:v>42235</c:v>
                </c:pt>
                <c:pt idx="111">
                  <c:v>42236</c:v>
                </c:pt>
                <c:pt idx="112">
                  <c:v>42237</c:v>
                </c:pt>
                <c:pt idx="113">
                  <c:v>42238</c:v>
                </c:pt>
                <c:pt idx="114">
                  <c:v>42239</c:v>
                </c:pt>
                <c:pt idx="115">
                  <c:v>42240</c:v>
                </c:pt>
                <c:pt idx="116">
                  <c:v>42241</c:v>
                </c:pt>
                <c:pt idx="117">
                  <c:v>42242</c:v>
                </c:pt>
                <c:pt idx="118">
                  <c:v>42243</c:v>
                </c:pt>
                <c:pt idx="119">
                  <c:v>42244</c:v>
                </c:pt>
                <c:pt idx="120">
                  <c:v>42245</c:v>
                </c:pt>
                <c:pt idx="121">
                  <c:v>42246</c:v>
                </c:pt>
                <c:pt idx="122">
                  <c:v>42247</c:v>
                </c:pt>
                <c:pt idx="123">
                  <c:v>42248</c:v>
                </c:pt>
                <c:pt idx="124">
                  <c:v>42249</c:v>
                </c:pt>
                <c:pt idx="125">
                  <c:v>42250</c:v>
                </c:pt>
                <c:pt idx="126">
                  <c:v>42251</c:v>
                </c:pt>
                <c:pt idx="127">
                  <c:v>42252</c:v>
                </c:pt>
                <c:pt idx="128">
                  <c:v>42253</c:v>
                </c:pt>
                <c:pt idx="129">
                  <c:v>42254</c:v>
                </c:pt>
                <c:pt idx="130">
                  <c:v>42255</c:v>
                </c:pt>
                <c:pt idx="131">
                  <c:v>42256</c:v>
                </c:pt>
                <c:pt idx="132">
                  <c:v>42257</c:v>
                </c:pt>
                <c:pt idx="133">
                  <c:v>42258</c:v>
                </c:pt>
                <c:pt idx="134">
                  <c:v>42259</c:v>
                </c:pt>
                <c:pt idx="135">
                  <c:v>42260</c:v>
                </c:pt>
                <c:pt idx="136">
                  <c:v>42261</c:v>
                </c:pt>
                <c:pt idx="137">
                  <c:v>42262</c:v>
                </c:pt>
                <c:pt idx="138">
                  <c:v>42263</c:v>
                </c:pt>
                <c:pt idx="139">
                  <c:v>42264</c:v>
                </c:pt>
                <c:pt idx="140">
                  <c:v>42265</c:v>
                </c:pt>
                <c:pt idx="141">
                  <c:v>42266</c:v>
                </c:pt>
                <c:pt idx="142">
                  <c:v>42267</c:v>
                </c:pt>
                <c:pt idx="143">
                  <c:v>42268</c:v>
                </c:pt>
                <c:pt idx="144">
                  <c:v>42269</c:v>
                </c:pt>
                <c:pt idx="145">
                  <c:v>42270</c:v>
                </c:pt>
                <c:pt idx="146">
                  <c:v>42271</c:v>
                </c:pt>
                <c:pt idx="147">
                  <c:v>42272</c:v>
                </c:pt>
                <c:pt idx="148">
                  <c:v>42273</c:v>
                </c:pt>
                <c:pt idx="149">
                  <c:v>42274</c:v>
                </c:pt>
                <c:pt idx="150">
                  <c:v>42275</c:v>
                </c:pt>
                <c:pt idx="151">
                  <c:v>42276</c:v>
                </c:pt>
                <c:pt idx="152">
                  <c:v>42277</c:v>
                </c:pt>
                <c:pt idx="153">
                  <c:v>42278</c:v>
                </c:pt>
                <c:pt idx="154">
                  <c:v>42279</c:v>
                </c:pt>
                <c:pt idx="155">
                  <c:v>42280</c:v>
                </c:pt>
                <c:pt idx="156">
                  <c:v>42281</c:v>
                </c:pt>
                <c:pt idx="157">
                  <c:v>42282</c:v>
                </c:pt>
                <c:pt idx="158">
                  <c:v>42283</c:v>
                </c:pt>
                <c:pt idx="159">
                  <c:v>42284</c:v>
                </c:pt>
                <c:pt idx="160">
                  <c:v>42285</c:v>
                </c:pt>
                <c:pt idx="161">
                  <c:v>42286</c:v>
                </c:pt>
                <c:pt idx="162">
                  <c:v>42287</c:v>
                </c:pt>
                <c:pt idx="163">
                  <c:v>42288</c:v>
                </c:pt>
                <c:pt idx="164">
                  <c:v>42289</c:v>
                </c:pt>
                <c:pt idx="165">
                  <c:v>42290</c:v>
                </c:pt>
                <c:pt idx="166">
                  <c:v>42291</c:v>
                </c:pt>
                <c:pt idx="167">
                  <c:v>42292</c:v>
                </c:pt>
                <c:pt idx="168">
                  <c:v>42293</c:v>
                </c:pt>
                <c:pt idx="169">
                  <c:v>42294</c:v>
                </c:pt>
                <c:pt idx="170">
                  <c:v>42295</c:v>
                </c:pt>
                <c:pt idx="171">
                  <c:v>42296</c:v>
                </c:pt>
                <c:pt idx="172">
                  <c:v>42297</c:v>
                </c:pt>
                <c:pt idx="173">
                  <c:v>42298</c:v>
                </c:pt>
                <c:pt idx="174">
                  <c:v>42299</c:v>
                </c:pt>
                <c:pt idx="175">
                  <c:v>42300</c:v>
                </c:pt>
                <c:pt idx="176">
                  <c:v>42301</c:v>
                </c:pt>
                <c:pt idx="177">
                  <c:v>42302</c:v>
                </c:pt>
                <c:pt idx="178">
                  <c:v>42303</c:v>
                </c:pt>
                <c:pt idx="179">
                  <c:v>42304</c:v>
                </c:pt>
                <c:pt idx="180">
                  <c:v>42305</c:v>
                </c:pt>
                <c:pt idx="181">
                  <c:v>42306</c:v>
                </c:pt>
                <c:pt idx="182">
                  <c:v>42307</c:v>
                </c:pt>
                <c:pt idx="183">
                  <c:v>42308</c:v>
                </c:pt>
                <c:pt idx="184">
                  <c:v>42309</c:v>
                </c:pt>
                <c:pt idx="185">
                  <c:v>42310</c:v>
                </c:pt>
                <c:pt idx="186">
                  <c:v>42311</c:v>
                </c:pt>
                <c:pt idx="187">
                  <c:v>42312</c:v>
                </c:pt>
                <c:pt idx="188">
                  <c:v>42313</c:v>
                </c:pt>
                <c:pt idx="189">
                  <c:v>42314</c:v>
                </c:pt>
                <c:pt idx="190">
                  <c:v>42315</c:v>
                </c:pt>
                <c:pt idx="191">
                  <c:v>42316</c:v>
                </c:pt>
                <c:pt idx="192">
                  <c:v>42317</c:v>
                </c:pt>
                <c:pt idx="193">
                  <c:v>42318</c:v>
                </c:pt>
                <c:pt idx="194">
                  <c:v>42319</c:v>
                </c:pt>
                <c:pt idx="195">
                  <c:v>42320</c:v>
                </c:pt>
                <c:pt idx="196">
                  <c:v>42321</c:v>
                </c:pt>
                <c:pt idx="197">
                  <c:v>42322</c:v>
                </c:pt>
                <c:pt idx="198">
                  <c:v>42323</c:v>
                </c:pt>
                <c:pt idx="199">
                  <c:v>42324</c:v>
                </c:pt>
                <c:pt idx="200">
                  <c:v>42325</c:v>
                </c:pt>
                <c:pt idx="201">
                  <c:v>42326</c:v>
                </c:pt>
                <c:pt idx="202">
                  <c:v>42327</c:v>
                </c:pt>
                <c:pt idx="203">
                  <c:v>42328</c:v>
                </c:pt>
                <c:pt idx="204">
                  <c:v>42329</c:v>
                </c:pt>
                <c:pt idx="205">
                  <c:v>42330</c:v>
                </c:pt>
                <c:pt idx="206">
                  <c:v>42331</c:v>
                </c:pt>
                <c:pt idx="207">
                  <c:v>42332</c:v>
                </c:pt>
                <c:pt idx="208">
                  <c:v>42333</c:v>
                </c:pt>
                <c:pt idx="209">
                  <c:v>42334</c:v>
                </c:pt>
                <c:pt idx="210">
                  <c:v>42335</c:v>
                </c:pt>
                <c:pt idx="211">
                  <c:v>42336</c:v>
                </c:pt>
                <c:pt idx="212">
                  <c:v>42337</c:v>
                </c:pt>
                <c:pt idx="213">
                  <c:v>42338</c:v>
                </c:pt>
                <c:pt idx="214">
                  <c:v>42339</c:v>
                </c:pt>
                <c:pt idx="215">
                  <c:v>42340</c:v>
                </c:pt>
                <c:pt idx="216">
                  <c:v>42341</c:v>
                </c:pt>
                <c:pt idx="217">
                  <c:v>42342</c:v>
                </c:pt>
                <c:pt idx="218">
                  <c:v>42343</c:v>
                </c:pt>
                <c:pt idx="219">
                  <c:v>42344</c:v>
                </c:pt>
                <c:pt idx="220">
                  <c:v>42345</c:v>
                </c:pt>
                <c:pt idx="221">
                  <c:v>42346</c:v>
                </c:pt>
                <c:pt idx="222">
                  <c:v>42347</c:v>
                </c:pt>
                <c:pt idx="223">
                  <c:v>42348</c:v>
                </c:pt>
                <c:pt idx="224">
                  <c:v>42349</c:v>
                </c:pt>
                <c:pt idx="225">
                  <c:v>42350</c:v>
                </c:pt>
                <c:pt idx="226">
                  <c:v>42351</c:v>
                </c:pt>
                <c:pt idx="227">
                  <c:v>42352</c:v>
                </c:pt>
                <c:pt idx="228">
                  <c:v>42353</c:v>
                </c:pt>
                <c:pt idx="229">
                  <c:v>42354</c:v>
                </c:pt>
                <c:pt idx="230">
                  <c:v>42355</c:v>
                </c:pt>
                <c:pt idx="231">
                  <c:v>42356</c:v>
                </c:pt>
                <c:pt idx="232">
                  <c:v>42357</c:v>
                </c:pt>
                <c:pt idx="233">
                  <c:v>42358</c:v>
                </c:pt>
                <c:pt idx="234">
                  <c:v>42359</c:v>
                </c:pt>
                <c:pt idx="235">
                  <c:v>42360</c:v>
                </c:pt>
                <c:pt idx="236">
                  <c:v>42361</c:v>
                </c:pt>
                <c:pt idx="237">
                  <c:v>42362</c:v>
                </c:pt>
                <c:pt idx="238">
                  <c:v>42363</c:v>
                </c:pt>
                <c:pt idx="239">
                  <c:v>42364</c:v>
                </c:pt>
                <c:pt idx="240">
                  <c:v>42365</c:v>
                </c:pt>
                <c:pt idx="241">
                  <c:v>42366</c:v>
                </c:pt>
                <c:pt idx="242">
                  <c:v>42367</c:v>
                </c:pt>
                <c:pt idx="243">
                  <c:v>42368</c:v>
                </c:pt>
                <c:pt idx="244">
                  <c:v>42369</c:v>
                </c:pt>
                <c:pt idx="245">
                  <c:v>42370</c:v>
                </c:pt>
                <c:pt idx="246">
                  <c:v>42371</c:v>
                </c:pt>
                <c:pt idx="247">
                  <c:v>42372</c:v>
                </c:pt>
                <c:pt idx="248">
                  <c:v>42373</c:v>
                </c:pt>
                <c:pt idx="249">
                  <c:v>42374</c:v>
                </c:pt>
                <c:pt idx="250">
                  <c:v>42375</c:v>
                </c:pt>
                <c:pt idx="251">
                  <c:v>42376</c:v>
                </c:pt>
                <c:pt idx="252">
                  <c:v>42377</c:v>
                </c:pt>
                <c:pt idx="253">
                  <c:v>42378</c:v>
                </c:pt>
                <c:pt idx="254">
                  <c:v>42379</c:v>
                </c:pt>
                <c:pt idx="255">
                  <c:v>42380</c:v>
                </c:pt>
                <c:pt idx="256">
                  <c:v>42381</c:v>
                </c:pt>
                <c:pt idx="257">
                  <c:v>42382</c:v>
                </c:pt>
                <c:pt idx="258">
                  <c:v>42383</c:v>
                </c:pt>
                <c:pt idx="259">
                  <c:v>42384</c:v>
                </c:pt>
                <c:pt idx="260">
                  <c:v>42385</c:v>
                </c:pt>
                <c:pt idx="261">
                  <c:v>42386</c:v>
                </c:pt>
                <c:pt idx="262">
                  <c:v>42387</c:v>
                </c:pt>
                <c:pt idx="263">
                  <c:v>42388</c:v>
                </c:pt>
                <c:pt idx="264">
                  <c:v>42389</c:v>
                </c:pt>
                <c:pt idx="265">
                  <c:v>42390</c:v>
                </c:pt>
                <c:pt idx="266">
                  <c:v>42391</c:v>
                </c:pt>
                <c:pt idx="267">
                  <c:v>42392</c:v>
                </c:pt>
                <c:pt idx="268">
                  <c:v>42393</c:v>
                </c:pt>
                <c:pt idx="269">
                  <c:v>42394</c:v>
                </c:pt>
                <c:pt idx="270">
                  <c:v>42395</c:v>
                </c:pt>
                <c:pt idx="271">
                  <c:v>42396</c:v>
                </c:pt>
                <c:pt idx="272">
                  <c:v>42397</c:v>
                </c:pt>
                <c:pt idx="273">
                  <c:v>42398</c:v>
                </c:pt>
                <c:pt idx="274">
                  <c:v>42399</c:v>
                </c:pt>
                <c:pt idx="275">
                  <c:v>42400</c:v>
                </c:pt>
                <c:pt idx="276">
                  <c:v>42401</c:v>
                </c:pt>
                <c:pt idx="277">
                  <c:v>42402</c:v>
                </c:pt>
                <c:pt idx="278">
                  <c:v>42403</c:v>
                </c:pt>
                <c:pt idx="279">
                  <c:v>42404</c:v>
                </c:pt>
                <c:pt idx="280">
                  <c:v>42405</c:v>
                </c:pt>
                <c:pt idx="281">
                  <c:v>42406</c:v>
                </c:pt>
                <c:pt idx="282">
                  <c:v>42407</c:v>
                </c:pt>
                <c:pt idx="283">
                  <c:v>42408</c:v>
                </c:pt>
                <c:pt idx="284">
                  <c:v>42409</c:v>
                </c:pt>
                <c:pt idx="285">
                  <c:v>42410</c:v>
                </c:pt>
                <c:pt idx="286">
                  <c:v>42411</c:v>
                </c:pt>
                <c:pt idx="287">
                  <c:v>42412</c:v>
                </c:pt>
                <c:pt idx="288">
                  <c:v>42413</c:v>
                </c:pt>
                <c:pt idx="289">
                  <c:v>42414</c:v>
                </c:pt>
                <c:pt idx="290">
                  <c:v>42415</c:v>
                </c:pt>
                <c:pt idx="291">
                  <c:v>42416</c:v>
                </c:pt>
                <c:pt idx="292">
                  <c:v>42417</c:v>
                </c:pt>
                <c:pt idx="293">
                  <c:v>42418</c:v>
                </c:pt>
                <c:pt idx="294">
                  <c:v>42419</c:v>
                </c:pt>
                <c:pt idx="295">
                  <c:v>42420</c:v>
                </c:pt>
                <c:pt idx="296">
                  <c:v>42421</c:v>
                </c:pt>
                <c:pt idx="297">
                  <c:v>42422</c:v>
                </c:pt>
                <c:pt idx="298">
                  <c:v>42423</c:v>
                </c:pt>
                <c:pt idx="299">
                  <c:v>42424</c:v>
                </c:pt>
                <c:pt idx="300">
                  <c:v>42425</c:v>
                </c:pt>
                <c:pt idx="301">
                  <c:v>42426</c:v>
                </c:pt>
                <c:pt idx="302">
                  <c:v>42427</c:v>
                </c:pt>
                <c:pt idx="303">
                  <c:v>42428</c:v>
                </c:pt>
                <c:pt idx="304">
                  <c:v>42429</c:v>
                </c:pt>
                <c:pt idx="305">
                  <c:v>42430</c:v>
                </c:pt>
                <c:pt idx="306">
                  <c:v>42431</c:v>
                </c:pt>
                <c:pt idx="307">
                  <c:v>42432</c:v>
                </c:pt>
                <c:pt idx="308">
                  <c:v>42433</c:v>
                </c:pt>
                <c:pt idx="309">
                  <c:v>42434</c:v>
                </c:pt>
                <c:pt idx="310">
                  <c:v>42435</c:v>
                </c:pt>
                <c:pt idx="311">
                  <c:v>42436</c:v>
                </c:pt>
                <c:pt idx="312">
                  <c:v>42437</c:v>
                </c:pt>
                <c:pt idx="313">
                  <c:v>42438</c:v>
                </c:pt>
                <c:pt idx="314">
                  <c:v>42439</c:v>
                </c:pt>
                <c:pt idx="315">
                  <c:v>42440</c:v>
                </c:pt>
                <c:pt idx="316">
                  <c:v>42441</c:v>
                </c:pt>
                <c:pt idx="317">
                  <c:v>42442</c:v>
                </c:pt>
                <c:pt idx="318">
                  <c:v>42443</c:v>
                </c:pt>
                <c:pt idx="319">
                  <c:v>42444</c:v>
                </c:pt>
                <c:pt idx="320">
                  <c:v>42445</c:v>
                </c:pt>
                <c:pt idx="321">
                  <c:v>42446</c:v>
                </c:pt>
                <c:pt idx="322">
                  <c:v>42447</c:v>
                </c:pt>
                <c:pt idx="323">
                  <c:v>42448</c:v>
                </c:pt>
                <c:pt idx="324">
                  <c:v>42449</c:v>
                </c:pt>
                <c:pt idx="325">
                  <c:v>42450</c:v>
                </c:pt>
                <c:pt idx="326">
                  <c:v>42451</c:v>
                </c:pt>
                <c:pt idx="327">
                  <c:v>42452</c:v>
                </c:pt>
                <c:pt idx="328">
                  <c:v>42453</c:v>
                </c:pt>
                <c:pt idx="329">
                  <c:v>42454</c:v>
                </c:pt>
                <c:pt idx="330">
                  <c:v>42455</c:v>
                </c:pt>
                <c:pt idx="331">
                  <c:v>42456</c:v>
                </c:pt>
                <c:pt idx="332">
                  <c:v>42457</c:v>
                </c:pt>
                <c:pt idx="333">
                  <c:v>42458</c:v>
                </c:pt>
                <c:pt idx="334">
                  <c:v>42459</c:v>
                </c:pt>
                <c:pt idx="335">
                  <c:v>42460</c:v>
                </c:pt>
                <c:pt idx="336">
                  <c:v>42461</c:v>
                </c:pt>
                <c:pt idx="337">
                  <c:v>42462</c:v>
                </c:pt>
                <c:pt idx="338">
                  <c:v>42463</c:v>
                </c:pt>
                <c:pt idx="339">
                  <c:v>42464</c:v>
                </c:pt>
                <c:pt idx="340">
                  <c:v>42465</c:v>
                </c:pt>
                <c:pt idx="341">
                  <c:v>42466</c:v>
                </c:pt>
                <c:pt idx="342">
                  <c:v>42467</c:v>
                </c:pt>
                <c:pt idx="343">
                  <c:v>42468</c:v>
                </c:pt>
                <c:pt idx="344">
                  <c:v>42469</c:v>
                </c:pt>
                <c:pt idx="345">
                  <c:v>42470</c:v>
                </c:pt>
                <c:pt idx="346">
                  <c:v>42471</c:v>
                </c:pt>
                <c:pt idx="347">
                  <c:v>42472</c:v>
                </c:pt>
                <c:pt idx="348">
                  <c:v>42473</c:v>
                </c:pt>
                <c:pt idx="349">
                  <c:v>42474</c:v>
                </c:pt>
                <c:pt idx="350">
                  <c:v>42475</c:v>
                </c:pt>
                <c:pt idx="351">
                  <c:v>42476</c:v>
                </c:pt>
                <c:pt idx="352">
                  <c:v>42477</c:v>
                </c:pt>
                <c:pt idx="353">
                  <c:v>42478</c:v>
                </c:pt>
                <c:pt idx="354">
                  <c:v>42479</c:v>
                </c:pt>
                <c:pt idx="355">
                  <c:v>42480</c:v>
                </c:pt>
                <c:pt idx="356">
                  <c:v>42481</c:v>
                </c:pt>
                <c:pt idx="357">
                  <c:v>42482</c:v>
                </c:pt>
                <c:pt idx="358">
                  <c:v>42483</c:v>
                </c:pt>
                <c:pt idx="359">
                  <c:v>42484</c:v>
                </c:pt>
                <c:pt idx="360">
                  <c:v>42485</c:v>
                </c:pt>
                <c:pt idx="361">
                  <c:v>42486</c:v>
                </c:pt>
                <c:pt idx="362">
                  <c:v>42487</c:v>
                </c:pt>
                <c:pt idx="363">
                  <c:v>42488</c:v>
                </c:pt>
                <c:pt idx="364">
                  <c:v>42489</c:v>
                </c:pt>
                <c:pt idx="365">
                  <c:v>42490</c:v>
                </c:pt>
                <c:pt idx="366">
                  <c:v>42491</c:v>
                </c:pt>
                <c:pt idx="367">
                  <c:v>42492</c:v>
                </c:pt>
                <c:pt idx="368">
                  <c:v>42493</c:v>
                </c:pt>
                <c:pt idx="369">
                  <c:v>42494</c:v>
                </c:pt>
                <c:pt idx="370">
                  <c:v>42495</c:v>
                </c:pt>
                <c:pt idx="371">
                  <c:v>42496</c:v>
                </c:pt>
                <c:pt idx="372">
                  <c:v>42497</c:v>
                </c:pt>
                <c:pt idx="373">
                  <c:v>42498</c:v>
                </c:pt>
                <c:pt idx="374">
                  <c:v>42499</c:v>
                </c:pt>
                <c:pt idx="375">
                  <c:v>42500</c:v>
                </c:pt>
                <c:pt idx="376">
                  <c:v>42501</c:v>
                </c:pt>
                <c:pt idx="377">
                  <c:v>42502</c:v>
                </c:pt>
                <c:pt idx="378">
                  <c:v>42503</c:v>
                </c:pt>
                <c:pt idx="379">
                  <c:v>42504</c:v>
                </c:pt>
                <c:pt idx="380">
                  <c:v>42505</c:v>
                </c:pt>
                <c:pt idx="381">
                  <c:v>42506</c:v>
                </c:pt>
                <c:pt idx="382">
                  <c:v>42507</c:v>
                </c:pt>
                <c:pt idx="383">
                  <c:v>42508</c:v>
                </c:pt>
                <c:pt idx="384">
                  <c:v>42509</c:v>
                </c:pt>
                <c:pt idx="385">
                  <c:v>42510</c:v>
                </c:pt>
                <c:pt idx="386">
                  <c:v>42511</c:v>
                </c:pt>
                <c:pt idx="387">
                  <c:v>42512</c:v>
                </c:pt>
                <c:pt idx="388">
                  <c:v>42513</c:v>
                </c:pt>
                <c:pt idx="389">
                  <c:v>42514</c:v>
                </c:pt>
                <c:pt idx="390">
                  <c:v>42515</c:v>
                </c:pt>
                <c:pt idx="391">
                  <c:v>42516</c:v>
                </c:pt>
                <c:pt idx="392">
                  <c:v>42517</c:v>
                </c:pt>
                <c:pt idx="393">
                  <c:v>42518</c:v>
                </c:pt>
                <c:pt idx="394">
                  <c:v>42519</c:v>
                </c:pt>
                <c:pt idx="395">
                  <c:v>42520</c:v>
                </c:pt>
                <c:pt idx="396">
                  <c:v>42521</c:v>
                </c:pt>
                <c:pt idx="397">
                  <c:v>42522</c:v>
                </c:pt>
                <c:pt idx="398">
                  <c:v>42523</c:v>
                </c:pt>
                <c:pt idx="399">
                  <c:v>42524</c:v>
                </c:pt>
                <c:pt idx="400">
                  <c:v>42525</c:v>
                </c:pt>
                <c:pt idx="401">
                  <c:v>42526</c:v>
                </c:pt>
                <c:pt idx="402">
                  <c:v>42527</c:v>
                </c:pt>
                <c:pt idx="403">
                  <c:v>42528</c:v>
                </c:pt>
                <c:pt idx="404">
                  <c:v>42529</c:v>
                </c:pt>
                <c:pt idx="405">
                  <c:v>42530</c:v>
                </c:pt>
                <c:pt idx="406">
                  <c:v>42531</c:v>
                </c:pt>
                <c:pt idx="407">
                  <c:v>42532</c:v>
                </c:pt>
                <c:pt idx="408">
                  <c:v>42533</c:v>
                </c:pt>
                <c:pt idx="409">
                  <c:v>42534</c:v>
                </c:pt>
                <c:pt idx="410">
                  <c:v>42535</c:v>
                </c:pt>
                <c:pt idx="411">
                  <c:v>42536</c:v>
                </c:pt>
                <c:pt idx="412">
                  <c:v>42537</c:v>
                </c:pt>
                <c:pt idx="413">
                  <c:v>42538</c:v>
                </c:pt>
                <c:pt idx="414">
                  <c:v>42539</c:v>
                </c:pt>
                <c:pt idx="415">
                  <c:v>42540</c:v>
                </c:pt>
                <c:pt idx="416">
                  <c:v>42541</c:v>
                </c:pt>
                <c:pt idx="417">
                  <c:v>42542</c:v>
                </c:pt>
                <c:pt idx="418">
                  <c:v>42543</c:v>
                </c:pt>
                <c:pt idx="419">
                  <c:v>42544</c:v>
                </c:pt>
                <c:pt idx="420">
                  <c:v>42545</c:v>
                </c:pt>
                <c:pt idx="421">
                  <c:v>42546</c:v>
                </c:pt>
                <c:pt idx="422">
                  <c:v>42547</c:v>
                </c:pt>
                <c:pt idx="423">
                  <c:v>42548</c:v>
                </c:pt>
                <c:pt idx="424">
                  <c:v>42549</c:v>
                </c:pt>
                <c:pt idx="425">
                  <c:v>42550</c:v>
                </c:pt>
                <c:pt idx="426">
                  <c:v>42551</c:v>
                </c:pt>
                <c:pt idx="427">
                  <c:v>42552</c:v>
                </c:pt>
                <c:pt idx="428">
                  <c:v>42553</c:v>
                </c:pt>
                <c:pt idx="429">
                  <c:v>42554</c:v>
                </c:pt>
                <c:pt idx="430">
                  <c:v>42555</c:v>
                </c:pt>
                <c:pt idx="431">
                  <c:v>42556</c:v>
                </c:pt>
                <c:pt idx="432">
                  <c:v>42557</c:v>
                </c:pt>
                <c:pt idx="433">
                  <c:v>42558</c:v>
                </c:pt>
                <c:pt idx="434">
                  <c:v>42559</c:v>
                </c:pt>
                <c:pt idx="435">
                  <c:v>42560</c:v>
                </c:pt>
                <c:pt idx="436">
                  <c:v>42561</c:v>
                </c:pt>
                <c:pt idx="437">
                  <c:v>42562</c:v>
                </c:pt>
                <c:pt idx="438">
                  <c:v>42563</c:v>
                </c:pt>
                <c:pt idx="439">
                  <c:v>42564</c:v>
                </c:pt>
                <c:pt idx="440">
                  <c:v>42565</c:v>
                </c:pt>
                <c:pt idx="441">
                  <c:v>42566</c:v>
                </c:pt>
                <c:pt idx="442">
                  <c:v>42567</c:v>
                </c:pt>
                <c:pt idx="443">
                  <c:v>42568</c:v>
                </c:pt>
                <c:pt idx="444">
                  <c:v>42569</c:v>
                </c:pt>
                <c:pt idx="445">
                  <c:v>42570</c:v>
                </c:pt>
                <c:pt idx="446">
                  <c:v>42571</c:v>
                </c:pt>
                <c:pt idx="447">
                  <c:v>42572</c:v>
                </c:pt>
                <c:pt idx="448">
                  <c:v>42573</c:v>
                </c:pt>
                <c:pt idx="449">
                  <c:v>42574</c:v>
                </c:pt>
                <c:pt idx="450">
                  <c:v>42575</c:v>
                </c:pt>
                <c:pt idx="451">
                  <c:v>42576</c:v>
                </c:pt>
                <c:pt idx="452">
                  <c:v>42577</c:v>
                </c:pt>
                <c:pt idx="453">
                  <c:v>42578</c:v>
                </c:pt>
                <c:pt idx="454">
                  <c:v>42579</c:v>
                </c:pt>
                <c:pt idx="455">
                  <c:v>42580</c:v>
                </c:pt>
                <c:pt idx="456">
                  <c:v>42581</c:v>
                </c:pt>
                <c:pt idx="457">
                  <c:v>42582</c:v>
                </c:pt>
                <c:pt idx="458">
                  <c:v>42583</c:v>
                </c:pt>
                <c:pt idx="459">
                  <c:v>42584</c:v>
                </c:pt>
                <c:pt idx="460">
                  <c:v>42585</c:v>
                </c:pt>
                <c:pt idx="461">
                  <c:v>42586</c:v>
                </c:pt>
                <c:pt idx="462">
                  <c:v>42587</c:v>
                </c:pt>
                <c:pt idx="463">
                  <c:v>42588</c:v>
                </c:pt>
                <c:pt idx="464">
                  <c:v>42589</c:v>
                </c:pt>
                <c:pt idx="465">
                  <c:v>42590</c:v>
                </c:pt>
                <c:pt idx="466">
                  <c:v>42591</c:v>
                </c:pt>
                <c:pt idx="467">
                  <c:v>42592</c:v>
                </c:pt>
                <c:pt idx="468">
                  <c:v>42593</c:v>
                </c:pt>
                <c:pt idx="469">
                  <c:v>42594</c:v>
                </c:pt>
                <c:pt idx="470">
                  <c:v>42595</c:v>
                </c:pt>
                <c:pt idx="471">
                  <c:v>42596</c:v>
                </c:pt>
                <c:pt idx="472">
                  <c:v>42597</c:v>
                </c:pt>
                <c:pt idx="473">
                  <c:v>42598</c:v>
                </c:pt>
                <c:pt idx="474">
                  <c:v>42599</c:v>
                </c:pt>
                <c:pt idx="475">
                  <c:v>42600</c:v>
                </c:pt>
                <c:pt idx="476">
                  <c:v>42601</c:v>
                </c:pt>
                <c:pt idx="477">
                  <c:v>42602</c:v>
                </c:pt>
                <c:pt idx="478">
                  <c:v>42603</c:v>
                </c:pt>
                <c:pt idx="479">
                  <c:v>42604</c:v>
                </c:pt>
                <c:pt idx="480">
                  <c:v>42605</c:v>
                </c:pt>
                <c:pt idx="481">
                  <c:v>42606</c:v>
                </c:pt>
                <c:pt idx="482">
                  <c:v>42607</c:v>
                </c:pt>
                <c:pt idx="483">
                  <c:v>42608</c:v>
                </c:pt>
                <c:pt idx="484">
                  <c:v>42609</c:v>
                </c:pt>
                <c:pt idx="485">
                  <c:v>42610</c:v>
                </c:pt>
                <c:pt idx="486">
                  <c:v>42611</c:v>
                </c:pt>
                <c:pt idx="487">
                  <c:v>42612</c:v>
                </c:pt>
                <c:pt idx="488">
                  <c:v>42613</c:v>
                </c:pt>
                <c:pt idx="489">
                  <c:v>42614</c:v>
                </c:pt>
                <c:pt idx="490">
                  <c:v>42615</c:v>
                </c:pt>
                <c:pt idx="491">
                  <c:v>42616</c:v>
                </c:pt>
                <c:pt idx="492">
                  <c:v>42617</c:v>
                </c:pt>
                <c:pt idx="493">
                  <c:v>42618</c:v>
                </c:pt>
                <c:pt idx="494">
                  <c:v>42619</c:v>
                </c:pt>
                <c:pt idx="495">
                  <c:v>42620</c:v>
                </c:pt>
                <c:pt idx="496">
                  <c:v>42621</c:v>
                </c:pt>
                <c:pt idx="497">
                  <c:v>42622</c:v>
                </c:pt>
                <c:pt idx="498">
                  <c:v>42623</c:v>
                </c:pt>
                <c:pt idx="499">
                  <c:v>42624</c:v>
                </c:pt>
                <c:pt idx="500">
                  <c:v>42625</c:v>
                </c:pt>
                <c:pt idx="501">
                  <c:v>42626</c:v>
                </c:pt>
                <c:pt idx="502">
                  <c:v>42627</c:v>
                </c:pt>
                <c:pt idx="503">
                  <c:v>42628</c:v>
                </c:pt>
                <c:pt idx="504">
                  <c:v>42629</c:v>
                </c:pt>
                <c:pt idx="505">
                  <c:v>42630</c:v>
                </c:pt>
                <c:pt idx="506">
                  <c:v>42631</c:v>
                </c:pt>
                <c:pt idx="507">
                  <c:v>42632</c:v>
                </c:pt>
                <c:pt idx="508">
                  <c:v>42633</c:v>
                </c:pt>
                <c:pt idx="509">
                  <c:v>42634</c:v>
                </c:pt>
                <c:pt idx="510">
                  <c:v>42635</c:v>
                </c:pt>
                <c:pt idx="511">
                  <c:v>42636</c:v>
                </c:pt>
                <c:pt idx="512">
                  <c:v>42637</c:v>
                </c:pt>
                <c:pt idx="513">
                  <c:v>42638</c:v>
                </c:pt>
                <c:pt idx="514">
                  <c:v>42639</c:v>
                </c:pt>
                <c:pt idx="515">
                  <c:v>42640</c:v>
                </c:pt>
                <c:pt idx="516">
                  <c:v>42641</c:v>
                </c:pt>
                <c:pt idx="517">
                  <c:v>42642</c:v>
                </c:pt>
                <c:pt idx="518">
                  <c:v>42643</c:v>
                </c:pt>
                <c:pt idx="519">
                  <c:v>42644</c:v>
                </c:pt>
                <c:pt idx="520">
                  <c:v>42645</c:v>
                </c:pt>
                <c:pt idx="521">
                  <c:v>42646</c:v>
                </c:pt>
                <c:pt idx="522">
                  <c:v>42647</c:v>
                </c:pt>
                <c:pt idx="523">
                  <c:v>42648</c:v>
                </c:pt>
                <c:pt idx="524">
                  <c:v>42649</c:v>
                </c:pt>
                <c:pt idx="525">
                  <c:v>42650</c:v>
                </c:pt>
                <c:pt idx="526">
                  <c:v>42651</c:v>
                </c:pt>
                <c:pt idx="527">
                  <c:v>42652</c:v>
                </c:pt>
                <c:pt idx="528">
                  <c:v>42653</c:v>
                </c:pt>
                <c:pt idx="529">
                  <c:v>42654</c:v>
                </c:pt>
                <c:pt idx="530">
                  <c:v>42655</c:v>
                </c:pt>
                <c:pt idx="531">
                  <c:v>42656</c:v>
                </c:pt>
                <c:pt idx="532">
                  <c:v>42657</c:v>
                </c:pt>
                <c:pt idx="533">
                  <c:v>42658</c:v>
                </c:pt>
                <c:pt idx="534">
                  <c:v>42659</c:v>
                </c:pt>
                <c:pt idx="535">
                  <c:v>42660</c:v>
                </c:pt>
                <c:pt idx="536">
                  <c:v>42661</c:v>
                </c:pt>
                <c:pt idx="537">
                  <c:v>42662</c:v>
                </c:pt>
                <c:pt idx="538">
                  <c:v>42663</c:v>
                </c:pt>
                <c:pt idx="539">
                  <c:v>42664</c:v>
                </c:pt>
                <c:pt idx="540">
                  <c:v>42665</c:v>
                </c:pt>
                <c:pt idx="541">
                  <c:v>42666</c:v>
                </c:pt>
                <c:pt idx="542">
                  <c:v>42667</c:v>
                </c:pt>
                <c:pt idx="543">
                  <c:v>42668</c:v>
                </c:pt>
                <c:pt idx="544">
                  <c:v>42669</c:v>
                </c:pt>
                <c:pt idx="545">
                  <c:v>42670</c:v>
                </c:pt>
                <c:pt idx="546">
                  <c:v>42671</c:v>
                </c:pt>
                <c:pt idx="547">
                  <c:v>42672</c:v>
                </c:pt>
                <c:pt idx="548">
                  <c:v>42673</c:v>
                </c:pt>
                <c:pt idx="549">
                  <c:v>42674</c:v>
                </c:pt>
                <c:pt idx="550">
                  <c:v>42675</c:v>
                </c:pt>
                <c:pt idx="551">
                  <c:v>42676</c:v>
                </c:pt>
                <c:pt idx="552">
                  <c:v>42677</c:v>
                </c:pt>
                <c:pt idx="553">
                  <c:v>42678</c:v>
                </c:pt>
                <c:pt idx="554">
                  <c:v>42679</c:v>
                </c:pt>
                <c:pt idx="555">
                  <c:v>42680</c:v>
                </c:pt>
                <c:pt idx="556">
                  <c:v>42681</c:v>
                </c:pt>
                <c:pt idx="557">
                  <c:v>42682</c:v>
                </c:pt>
                <c:pt idx="558">
                  <c:v>42683</c:v>
                </c:pt>
                <c:pt idx="559">
                  <c:v>42684</c:v>
                </c:pt>
                <c:pt idx="560">
                  <c:v>42685</c:v>
                </c:pt>
                <c:pt idx="561">
                  <c:v>42686</c:v>
                </c:pt>
                <c:pt idx="562">
                  <c:v>42687</c:v>
                </c:pt>
                <c:pt idx="563">
                  <c:v>42688</c:v>
                </c:pt>
                <c:pt idx="564">
                  <c:v>42689</c:v>
                </c:pt>
                <c:pt idx="565">
                  <c:v>42690</c:v>
                </c:pt>
                <c:pt idx="566">
                  <c:v>42691</c:v>
                </c:pt>
                <c:pt idx="567">
                  <c:v>42692</c:v>
                </c:pt>
                <c:pt idx="568">
                  <c:v>42693</c:v>
                </c:pt>
                <c:pt idx="569">
                  <c:v>42694</c:v>
                </c:pt>
                <c:pt idx="570">
                  <c:v>42695</c:v>
                </c:pt>
                <c:pt idx="571">
                  <c:v>42696</c:v>
                </c:pt>
                <c:pt idx="572">
                  <c:v>42697</c:v>
                </c:pt>
                <c:pt idx="573">
                  <c:v>42698</c:v>
                </c:pt>
                <c:pt idx="574">
                  <c:v>42699</c:v>
                </c:pt>
                <c:pt idx="575">
                  <c:v>42700</c:v>
                </c:pt>
                <c:pt idx="576">
                  <c:v>42701</c:v>
                </c:pt>
                <c:pt idx="577">
                  <c:v>42702</c:v>
                </c:pt>
                <c:pt idx="578">
                  <c:v>42703</c:v>
                </c:pt>
                <c:pt idx="579">
                  <c:v>42704</c:v>
                </c:pt>
                <c:pt idx="580">
                  <c:v>42705</c:v>
                </c:pt>
                <c:pt idx="581">
                  <c:v>42706</c:v>
                </c:pt>
                <c:pt idx="582">
                  <c:v>42707</c:v>
                </c:pt>
                <c:pt idx="583">
                  <c:v>42708</c:v>
                </c:pt>
                <c:pt idx="584">
                  <c:v>42709</c:v>
                </c:pt>
                <c:pt idx="585">
                  <c:v>42710</c:v>
                </c:pt>
                <c:pt idx="586">
                  <c:v>42711</c:v>
                </c:pt>
                <c:pt idx="587">
                  <c:v>42712</c:v>
                </c:pt>
                <c:pt idx="588">
                  <c:v>42713</c:v>
                </c:pt>
                <c:pt idx="589">
                  <c:v>42714</c:v>
                </c:pt>
                <c:pt idx="590">
                  <c:v>42715</c:v>
                </c:pt>
                <c:pt idx="591">
                  <c:v>42716</c:v>
                </c:pt>
                <c:pt idx="592">
                  <c:v>42717</c:v>
                </c:pt>
                <c:pt idx="593">
                  <c:v>42718</c:v>
                </c:pt>
                <c:pt idx="594">
                  <c:v>42719</c:v>
                </c:pt>
                <c:pt idx="595">
                  <c:v>42720</c:v>
                </c:pt>
                <c:pt idx="596">
                  <c:v>42721</c:v>
                </c:pt>
                <c:pt idx="597">
                  <c:v>42722</c:v>
                </c:pt>
                <c:pt idx="598">
                  <c:v>42723</c:v>
                </c:pt>
                <c:pt idx="599">
                  <c:v>42724</c:v>
                </c:pt>
                <c:pt idx="600">
                  <c:v>42725</c:v>
                </c:pt>
                <c:pt idx="601">
                  <c:v>42726</c:v>
                </c:pt>
                <c:pt idx="602">
                  <c:v>42727</c:v>
                </c:pt>
                <c:pt idx="603">
                  <c:v>42728</c:v>
                </c:pt>
                <c:pt idx="604">
                  <c:v>42729</c:v>
                </c:pt>
                <c:pt idx="605">
                  <c:v>42730</c:v>
                </c:pt>
                <c:pt idx="606">
                  <c:v>42731</c:v>
                </c:pt>
                <c:pt idx="607">
                  <c:v>42732</c:v>
                </c:pt>
                <c:pt idx="608">
                  <c:v>42733</c:v>
                </c:pt>
                <c:pt idx="609">
                  <c:v>42734</c:v>
                </c:pt>
                <c:pt idx="610">
                  <c:v>42735</c:v>
                </c:pt>
                <c:pt idx="611">
                  <c:v>42736</c:v>
                </c:pt>
                <c:pt idx="612">
                  <c:v>42737</c:v>
                </c:pt>
                <c:pt idx="613">
                  <c:v>42738</c:v>
                </c:pt>
                <c:pt idx="614">
                  <c:v>42739</c:v>
                </c:pt>
                <c:pt idx="615">
                  <c:v>42740</c:v>
                </c:pt>
                <c:pt idx="616">
                  <c:v>42741</c:v>
                </c:pt>
                <c:pt idx="617">
                  <c:v>42742</c:v>
                </c:pt>
                <c:pt idx="618">
                  <c:v>42743</c:v>
                </c:pt>
                <c:pt idx="619">
                  <c:v>42744</c:v>
                </c:pt>
                <c:pt idx="620">
                  <c:v>42745</c:v>
                </c:pt>
                <c:pt idx="621">
                  <c:v>42746</c:v>
                </c:pt>
                <c:pt idx="622">
                  <c:v>42747</c:v>
                </c:pt>
                <c:pt idx="623">
                  <c:v>42748</c:v>
                </c:pt>
                <c:pt idx="624">
                  <c:v>42749</c:v>
                </c:pt>
                <c:pt idx="625">
                  <c:v>42750</c:v>
                </c:pt>
                <c:pt idx="626">
                  <c:v>42751</c:v>
                </c:pt>
                <c:pt idx="627">
                  <c:v>42752</c:v>
                </c:pt>
                <c:pt idx="628">
                  <c:v>42753</c:v>
                </c:pt>
                <c:pt idx="629">
                  <c:v>42754</c:v>
                </c:pt>
                <c:pt idx="630">
                  <c:v>42755</c:v>
                </c:pt>
                <c:pt idx="631">
                  <c:v>42756</c:v>
                </c:pt>
                <c:pt idx="632">
                  <c:v>42757</c:v>
                </c:pt>
                <c:pt idx="633">
                  <c:v>42758</c:v>
                </c:pt>
                <c:pt idx="634">
                  <c:v>42759</c:v>
                </c:pt>
                <c:pt idx="635">
                  <c:v>42760</c:v>
                </c:pt>
                <c:pt idx="636">
                  <c:v>42761</c:v>
                </c:pt>
                <c:pt idx="637">
                  <c:v>42762</c:v>
                </c:pt>
                <c:pt idx="638">
                  <c:v>42763</c:v>
                </c:pt>
                <c:pt idx="639">
                  <c:v>42764</c:v>
                </c:pt>
                <c:pt idx="640">
                  <c:v>42765</c:v>
                </c:pt>
                <c:pt idx="641">
                  <c:v>42766</c:v>
                </c:pt>
                <c:pt idx="642">
                  <c:v>42767</c:v>
                </c:pt>
                <c:pt idx="643">
                  <c:v>42768</c:v>
                </c:pt>
                <c:pt idx="644">
                  <c:v>42769</c:v>
                </c:pt>
                <c:pt idx="645">
                  <c:v>42770</c:v>
                </c:pt>
                <c:pt idx="646">
                  <c:v>42771</c:v>
                </c:pt>
                <c:pt idx="647">
                  <c:v>42772</c:v>
                </c:pt>
                <c:pt idx="648">
                  <c:v>42773</c:v>
                </c:pt>
                <c:pt idx="649">
                  <c:v>42774</c:v>
                </c:pt>
                <c:pt idx="650">
                  <c:v>42775</c:v>
                </c:pt>
                <c:pt idx="651">
                  <c:v>42776</c:v>
                </c:pt>
                <c:pt idx="652">
                  <c:v>42777</c:v>
                </c:pt>
                <c:pt idx="653">
                  <c:v>42778</c:v>
                </c:pt>
                <c:pt idx="654">
                  <c:v>42779</c:v>
                </c:pt>
                <c:pt idx="655">
                  <c:v>42780</c:v>
                </c:pt>
                <c:pt idx="656">
                  <c:v>42781</c:v>
                </c:pt>
                <c:pt idx="657">
                  <c:v>42782</c:v>
                </c:pt>
                <c:pt idx="658">
                  <c:v>42783</c:v>
                </c:pt>
                <c:pt idx="659">
                  <c:v>42784</c:v>
                </c:pt>
                <c:pt idx="660">
                  <c:v>42785</c:v>
                </c:pt>
                <c:pt idx="661">
                  <c:v>42786</c:v>
                </c:pt>
                <c:pt idx="662">
                  <c:v>42787</c:v>
                </c:pt>
                <c:pt idx="663">
                  <c:v>42788</c:v>
                </c:pt>
                <c:pt idx="664">
                  <c:v>42789</c:v>
                </c:pt>
                <c:pt idx="665">
                  <c:v>42790</c:v>
                </c:pt>
                <c:pt idx="666">
                  <c:v>42791</c:v>
                </c:pt>
                <c:pt idx="667">
                  <c:v>42792</c:v>
                </c:pt>
                <c:pt idx="668">
                  <c:v>42793</c:v>
                </c:pt>
                <c:pt idx="669">
                  <c:v>42794</c:v>
                </c:pt>
                <c:pt idx="670">
                  <c:v>42795</c:v>
                </c:pt>
                <c:pt idx="671">
                  <c:v>42796</c:v>
                </c:pt>
                <c:pt idx="672">
                  <c:v>42797</c:v>
                </c:pt>
                <c:pt idx="673">
                  <c:v>42798</c:v>
                </c:pt>
                <c:pt idx="674">
                  <c:v>42799</c:v>
                </c:pt>
                <c:pt idx="675">
                  <c:v>42800</c:v>
                </c:pt>
                <c:pt idx="676">
                  <c:v>42801</c:v>
                </c:pt>
                <c:pt idx="677">
                  <c:v>42802</c:v>
                </c:pt>
                <c:pt idx="678">
                  <c:v>42803</c:v>
                </c:pt>
                <c:pt idx="679">
                  <c:v>42804</c:v>
                </c:pt>
                <c:pt idx="680">
                  <c:v>42805</c:v>
                </c:pt>
                <c:pt idx="681">
                  <c:v>42806</c:v>
                </c:pt>
                <c:pt idx="682">
                  <c:v>42807</c:v>
                </c:pt>
                <c:pt idx="683">
                  <c:v>42808</c:v>
                </c:pt>
                <c:pt idx="684">
                  <c:v>42809</c:v>
                </c:pt>
                <c:pt idx="685">
                  <c:v>42810</c:v>
                </c:pt>
                <c:pt idx="686">
                  <c:v>42811</c:v>
                </c:pt>
                <c:pt idx="687">
                  <c:v>42812</c:v>
                </c:pt>
                <c:pt idx="688">
                  <c:v>42813</c:v>
                </c:pt>
                <c:pt idx="689">
                  <c:v>42814</c:v>
                </c:pt>
                <c:pt idx="690">
                  <c:v>42815</c:v>
                </c:pt>
                <c:pt idx="691">
                  <c:v>42816</c:v>
                </c:pt>
                <c:pt idx="692">
                  <c:v>42817</c:v>
                </c:pt>
                <c:pt idx="693">
                  <c:v>42818</c:v>
                </c:pt>
                <c:pt idx="694">
                  <c:v>42819</c:v>
                </c:pt>
                <c:pt idx="695">
                  <c:v>42820</c:v>
                </c:pt>
                <c:pt idx="696">
                  <c:v>42821</c:v>
                </c:pt>
                <c:pt idx="697">
                  <c:v>42822</c:v>
                </c:pt>
                <c:pt idx="698">
                  <c:v>42823</c:v>
                </c:pt>
                <c:pt idx="699">
                  <c:v>42824</c:v>
                </c:pt>
                <c:pt idx="700">
                  <c:v>42825</c:v>
                </c:pt>
                <c:pt idx="701">
                  <c:v>42826</c:v>
                </c:pt>
                <c:pt idx="702">
                  <c:v>42827</c:v>
                </c:pt>
                <c:pt idx="703">
                  <c:v>42828</c:v>
                </c:pt>
                <c:pt idx="704">
                  <c:v>42829</c:v>
                </c:pt>
                <c:pt idx="705">
                  <c:v>42830</c:v>
                </c:pt>
                <c:pt idx="706">
                  <c:v>42831</c:v>
                </c:pt>
                <c:pt idx="707">
                  <c:v>42832</c:v>
                </c:pt>
                <c:pt idx="708">
                  <c:v>42833</c:v>
                </c:pt>
                <c:pt idx="709">
                  <c:v>42834</c:v>
                </c:pt>
                <c:pt idx="710">
                  <c:v>42835</c:v>
                </c:pt>
                <c:pt idx="711">
                  <c:v>42836</c:v>
                </c:pt>
                <c:pt idx="712">
                  <c:v>42837</c:v>
                </c:pt>
                <c:pt idx="713">
                  <c:v>42838</c:v>
                </c:pt>
                <c:pt idx="714">
                  <c:v>42839</c:v>
                </c:pt>
                <c:pt idx="715">
                  <c:v>42840</c:v>
                </c:pt>
                <c:pt idx="716">
                  <c:v>42841</c:v>
                </c:pt>
                <c:pt idx="717">
                  <c:v>42842</c:v>
                </c:pt>
                <c:pt idx="718">
                  <c:v>42843</c:v>
                </c:pt>
                <c:pt idx="719">
                  <c:v>42844</c:v>
                </c:pt>
                <c:pt idx="720">
                  <c:v>42845</c:v>
                </c:pt>
                <c:pt idx="721">
                  <c:v>42846</c:v>
                </c:pt>
                <c:pt idx="722">
                  <c:v>42847</c:v>
                </c:pt>
                <c:pt idx="723">
                  <c:v>42848</c:v>
                </c:pt>
                <c:pt idx="724">
                  <c:v>42849</c:v>
                </c:pt>
                <c:pt idx="725">
                  <c:v>42850</c:v>
                </c:pt>
                <c:pt idx="726">
                  <c:v>42851</c:v>
                </c:pt>
                <c:pt idx="727">
                  <c:v>42852</c:v>
                </c:pt>
                <c:pt idx="728">
                  <c:v>42853</c:v>
                </c:pt>
                <c:pt idx="729">
                  <c:v>42854</c:v>
                </c:pt>
                <c:pt idx="730">
                  <c:v>42855</c:v>
                </c:pt>
                <c:pt idx="731">
                  <c:v>42856</c:v>
                </c:pt>
                <c:pt idx="732">
                  <c:v>42857</c:v>
                </c:pt>
                <c:pt idx="733">
                  <c:v>42858</c:v>
                </c:pt>
                <c:pt idx="734">
                  <c:v>42859</c:v>
                </c:pt>
                <c:pt idx="735">
                  <c:v>42860</c:v>
                </c:pt>
                <c:pt idx="736">
                  <c:v>42861</c:v>
                </c:pt>
                <c:pt idx="737">
                  <c:v>42862</c:v>
                </c:pt>
                <c:pt idx="738">
                  <c:v>42863</c:v>
                </c:pt>
                <c:pt idx="739">
                  <c:v>42864</c:v>
                </c:pt>
                <c:pt idx="740">
                  <c:v>42865</c:v>
                </c:pt>
                <c:pt idx="741">
                  <c:v>42866</c:v>
                </c:pt>
                <c:pt idx="742">
                  <c:v>42867</c:v>
                </c:pt>
                <c:pt idx="743">
                  <c:v>42868</c:v>
                </c:pt>
                <c:pt idx="744">
                  <c:v>42869</c:v>
                </c:pt>
                <c:pt idx="745">
                  <c:v>42870</c:v>
                </c:pt>
                <c:pt idx="746">
                  <c:v>42871</c:v>
                </c:pt>
                <c:pt idx="747">
                  <c:v>42872</c:v>
                </c:pt>
                <c:pt idx="748">
                  <c:v>42873</c:v>
                </c:pt>
                <c:pt idx="749">
                  <c:v>42874</c:v>
                </c:pt>
                <c:pt idx="750">
                  <c:v>42875</c:v>
                </c:pt>
                <c:pt idx="751">
                  <c:v>42876</c:v>
                </c:pt>
                <c:pt idx="752">
                  <c:v>42877</c:v>
                </c:pt>
                <c:pt idx="753">
                  <c:v>42878</c:v>
                </c:pt>
                <c:pt idx="754">
                  <c:v>42879</c:v>
                </c:pt>
                <c:pt idx="755">
                  <c:v>42880</c:v>
                </c:pt>
                <c:pt idx="756">
                  <c:v>42881</c:v>
                </c:pt>
                <c:pt idx="757">
                  <c:v>42882</c:v>
                </c:pt>
                <c:pt idx="758">
                  <c:v>42883</c:v>
                </c:pt>
                <c:pt idx="759">
                  <c:v>42884</c:v>
                </c:pt>
                <c:pt idx="760">
                  <c:v>42885</c:v>
                </c:pt>
                <c:pt idx="761">
                  <c:v>42886</c:v>
                </c:pt>
                <c:pt idx="762">
                  <c:v>42887</c:v>
                </c:pt>
                <c:pt idx="763">
                  <c:v>42888</c:v>
                </c:pt>
                <c:pt idx="764">
                  <c:v>42889</c:v>
                </c:pt>
                <c:pt idx="765">
                  <c:v>42890</c:v>
                </c:pt>
                <c:pt idx="766">
                  <c:v>42891</c:v>
                </c:pt>
                <c:pt idx="767">
                  <c:v>42892</c:v>
                </c:pt>
                <c:pt idx="768">
                  <c:v>42893</c:v>
                </c:pt>
                <c:pt idx="769">
                  <c:v>42894</c:v>
                </c:pt>
                <c:pt idx="770">
                  <c:v>42895</c:v>
                </c:pt>
                <c:pt idx="771">
                  <c:v>42896</c:v>
                </c:pt>
                <c:pt idx="772">
                  <c:v>42897</c:v>
                </c:pt>
                <c:pt idx="773">
                  <c:v>42898</c:v>
                </c:pt>
                <c:pt idx="774">
                  <c:v>42899</c:v>
                </c:pt>
                <c:pt idx="775">
                  <c:v>42900</c:v>
                </c:pt>
                <c:pt idx="776">
                  <c:v>42901</c:v>
                </c:pt>
                <c:pt idx="777">
                  <c:v>42902</c:v>
                </c:pt>
                <c:pt idx="778">
                  <c:v>42903</c:v>
                </c:pt>
                <c:pt idx="779">
                  <c:v>42904</c:v>
                </c:pt>
                <c:pt idx="780">
                  <c:v>42905</c:v>
                </c:pt>
                <c:pt idx="781">
                  <c:v>42906</c:v>
                </c:pt>
                <c:pt idx="782">
                  <c:v>42907</c:v>
                </c:pt>
                <c:pt idx="783">
                  <c:v>42908</c:v>
                </c:pt>
                <c:pt idx="784">
                  <c:v>42909</c:v>
                </c:pt>
                <c:pt idx="785">
                  <c:v>42910</c:v>
                </c:pt>
                <c:pt idx="786">
                  <c:v>42911</c:v>
                </c:pt>
                <c:pt idx="787">
                  <c:v>42912</c:v>
                </c:pt>
                <c:pt idx="788">
                  <c:v>42913</c:v>
                </c:pt>
                <c:pt idx="789">
                  <c:v>42914</c:v>
                </c:pt>
                <c:pt idx="790">
                  <c:v>42915</c:v>
                </c:pt>
                <c:pt idx="791">
                  <c:v>42916</c:v>
                </c:pt>
                <c:pt idx="792">
                  <c:v>42917</c:v>
                </c:pt>
                <c:pt idx="793">
                  <c:v>42918</c:v>
                </c:pt>
                <c:pt idx="794">
                  <c:v>42919</c:v>
                </c:pt>
                <c:pt idx="795">
                  <c:v>42920</c:v>
                </c:pt>
                <c:pt idx="796">
                  <c:v>42921</c:v>
                </c:pt>
                <c:pt idx="797">
                  <c:v>42922</c:v>
                </c:pt>
                <c:pt idx="798">
                  <c:v>42923</c:v>
                </c:pt>
                <c:pt idx="799">
                  <c:v>42924</c:v>
                </c:pt>
                <c:pt idx="800">
                  <c:v>42925</c:v>
                </c:pt>
                <c:pt idx="801">
                  <c:v>42926</c:v>
                </c:pt>
                <c:pt idx="802">
                  <c:v>42927</c:v>
                </c:pt>
                <c:pt idx="803">
                  <c:v>42928</c:v>
                </c:pt>
                <c:pt idx="804">
                  <c:v>42929</c:v>
                </c:pt>
                <c:pt idx="805">
                  <c:v>42930</c:v>
                </c:pt>
                <c:pt idx="806">
                  <c:v>42931</c:v>
                </c:pt>
                <c:pt idx="807">
                  <c:v>42932</c:v>
                </c:pt>
                <c:pt idx="808">
                  <c:v>42933</c:v>
                </c:pt>
                <c:pt idx="809">
                  <c:v>42934</c:v>
                </c:pt>
                <c:pt idx="810">
                  <c:v>42935</c:v>
                </c:pt>
                <c:pt idx="811">
                  <c:v>42936</c:v>
                </c:pt>
                <c:pt idx="812">
                  <c:v>42937</c:v>
                </c:pt>
                <c:pt idx="813">
                  <c:v>42938</c:v>
                </c:pt>
                <c:pt idx="814">
                  <c:v>42939</c:v>
                </c:pt>
                <c:pt idx="815">
                  <c:v>42940</c:v>
                </c:pt>
                <c:pt idx="816">
                  <c:v>42941</c:v>
                </c:pt>
                <c:pt idx="817">
                  <c:v>42942</c:v>
                </c:pt>
                <c:pt idx="818">
                  <c:v>42943</c:v>
                </c:pt>
                <c:pt idx="819">
                  <c:v>42944</c:v>
                </c:pt>
                <c:pt idx="820">
                  <c:v>42945</c:v>
                </c:pt>
                <c:pt idx="821">
                  <c:v>42946</c:v>
                </c:pt>
                <c:pt idx="822">
                  <c:v>42947</c:v>
                </c:pt>
                <c:pt idx="823">
                  <c:v>42948</c:v>
                </c:pt>
                <c:pt idx="824">
                  <c:v>42949</c:v>
                </c:pt>
                <c:pt idx="825">
                  <c:v>42950</c:v>
                </c:pt>
                <c:pt idx="826">
                  <c:v>42951</c:v>
                </c:pt>
                <c:pt idx="827">
                  <c:v>42952</c:v>
                </c:pt>
                <c:pt idx="828">
                  <c:v>42953</c:v>
                </c:pt>
                <c:pt idx="829">
                  <c:v>42954</c:v>
                </c:pt>
                <c:pt idx="830">
                  <c:v>42955</c:v>
                </c:pt>
                <c:pt idx="831">
                  <c:v>42956</c:v>
                </c:pt>
                <c:pt idx="832">
                  <c:v>42957</c:v>
                </c:pt>
                <c:pt idx="833">
                  <c:v>42958</c:v>
                </c:pt>
                <c:pt idx="834">
                  <c:v>42959</c:v>
                </c:pt>
                <c:pt idx="835">
                  <c:v>42960</c:v>
                </c:pt>
                <c:pt idx="836">
                  <c:v>42961</c:v>
                </c:pt>
                <c:pt idx="837">
                  <c:v>42962</c:v>
                </c:pt>
                <c:pt idx="838">
                  <c:v>42963</c:v>
                </c:pt>
                <c:pt idx="839">
                  <c:v>42964</c:v>
                </c:pt>
                <c:pt idx="840">
                  <c:v>42965</c:v>
                </c:pt>
                <c:pt idx="841">
                  <c:v>42966</c:v>
                </c:pt>
                <c:pt idx="842">
                  <c:v>42967</c:v>
                </c:pt>
                <c:pt idx="843">
                  <c:v>42968</c:v>
                </c:pt>
                <c:pt idx="844">
                  <c:v>42969</c:v>
                </c:pt>
                <c:pt idx="845">
                  <c:v>42970</c:v>
                </c:pt>
                <c:pt idx="846">
                  <c:v>42971</c:v>
                </c:pt>
                <c:pt idx="847">
                  <c:v>42972</c:v>
                </c:pt>
                <c:pt idx="848">
                  <c:v>42973</c:v>
                </c:pt>
                <c:pt idx="849">
                  <c:v>42974</c:v>
                </c:pt>
                <c:pt idx="850">
                  <c:v>42975</c:v>
                </c:pt>
                <c:pt idx="851">
                  <c:v>42976</c:v>
                </c:pt>
                <c:pt idx="852">
                  <c:v>42977</c:v>
                </c:pt>
                <c:pt idx="853">
                  <c:v>42978</c:v>
                </c:pt>
                <c:pt idx="854">
                  <c:v>42979</c:v>
                </c:pt>
                <c:pt idx="855">
                  <c:v>42980</c:v>
                </c:pt>
                <c:pt idx="856">
                  <c:v>42981</c:v>
                </c:pt>
                <c:pt idx="857">
                  <c:v>42982</c:v>
                </c:pt>
                <c:pt idx="858">
                  <c:v>42983</c:v>
                </c:pt>
                <c:pt idx="859">
                  <c:v>42984</c:v>
                </c:pt>
                <c:pt idx="860">
                  <c:v>42985</c:v>
                </c:pt>
                <c:pt idx="861">
                  <c:v>42986</c:v>
                </c:pt>
                <c:pt idx="862">
                  <c:v>42987</c:v>
                </c:pt>
                <c:pt idx="863">
                  <c:v>42988</c:v>
                </c:pt>
                <c:pt idx="864">
                  <c:v>42989</c:v>
                </c:pt>
                <c:pt idx="865">
                  <c:v>42990</c:v>
                </c:pt>
                <c:pt idx="866">
                  <c:v>42991</c:v>
                </c:pt>
                <c:pt idx="867">
                  <c:v>42992</c:v>
                </c:pt>
                <c:pt idx="868">
                  <c:v>42993</c:v>
                </c:pt>
                <c:pt idx="869">
                  <c:v>42994</c:v>
                </c:pt>
                <c:pt idx="870">
                  <c:v>42995</c:v>
                </c:pt>
                <c:pt idx="871">
                  <c:v>42996</c:v>
                </c:pt>
                <c:pt idx="872">
                  <c:v>42997</c:v>
                </c:pt>
                <c:pt idx="873">
                  <c:v>42998</c:v>
                </c:pt>
                <c:pt idx="874">
                  <c:v>42999</c:v>
                </c:pt>
                <c:pt idx="875">
                  <c:v>43000</c:v>
                </c:pt>
                <c:pt idx="876">
                  <c:v>43001</c:v>
                </c:pt>
                <c:pt idx="877">
                  <c:v>43002</c:v>
                </c:pt>
                <c:pt idx="878">
                  <c:v>43003</c:v>
                </c:pt>
                <c:pt idx="879">
                  <c:v>43004</c:v>
                </c:pt>
                <c:pt idx="880">
                  <c:v>43005</c:v>
                </c:pt>
                <c:pt idx="881">
                  <c:v>43006</c:v>
                </c:pt>
                <c:pt idx="882">
                  <c:v>43007</c:v>
                </c:pt>
                <c:pt idx="883">
                  <c:v>43008</c:v>
                </c:pt>
                <c:pt idx="884">
                  <c:v>43009</c:v>
                </c:pt>
                <c:pt idx="885">
                  <c:v>43010</c:v>
                </c:pt>
                <c:pt idx="886">
                  <c:v>43011</c:v>
                </c:pt>
                <c:pt idx="887">
                  <c:v>43012</c:v>
                </c:pt>
                <c:pt idx="888">
                  <c:v>43013</c:v>
                </c:pt>
                <c:pt idx="889">
                  <c:v>43014</c:v>
                </c:pt>
                <c:pt idx="890">
                  <c:v>43015</c:v>
                </c:pt>
                <c:pt idx="891">
                  <c:v>43016</c:v>
                </c:pt>
                <c:pt idx="892">
                  <c:v>43017</c:v>
                </c:pt>
                <c:pt idx="893">
                  <c:v>43018</c:v>
                </c:pt>
                <c:pt idx="894">
                  <c:v>43019</c:v>
                </c:pt>
                <c:pt idx="895">
                  <c:v>43020</c:v>
                </c:pt>
                <c:pt idx="896">
                  <c:v>43021</c:v>
                </c:pt>
                <c:pt idx="897">
                  <c:v>43022</c:v>
                </c:pt>
                <c:pt idx="898">
                  <c:v>43023</c:v>
                </c:pt>
                <c:pt idx="899">
                  <c:v>43024</c:v>
                </c:pt>
                <c:pt idx="900">
                  <c:v>43025</c:v>
                </c:pt>
                <c:pt idx="901">
                  <c:v>43026</c:v>
                </c:pt>
                <c:pt idx="902">
                  <c:v>43027</c:v>
                </c:pt>
                <c:pt idx="903">
                  <c:v>43028</c:v>
                </c:pt>
                <c:pt idx="904">
                  <c:v>43029</c:v>
                </c:pt>
                <c:pt idx="905">
                  <c:v>43030</c:v>
                </c:pt>
                <c:pt idx="906">
                  <c:v>43031</c:v>
                </c:pt>
                <c:pt idx="907">
                  <c:v>43032</c:v>
                </c:pt>
                <c:pt idx="908">
                  <c:v>43033</c:v>
                </c:pt>
                <c:pt idx="909">
                  <c:v>43034</c:v>
                </c:pt>
                <c:pt idx="910">
                  <c:v>43035</c:v>
                </c:pt>
                <c:pt idx="911">
                  <c:v>43036</c:v>
                </c:pt>
                <c:pt idx="912">
                  <c:v>43037</c:v>
                </c:pt>
                <c:pt idx="913">
                  <c:v>43038</c:v>
                </c:pt>
                <c:pt idx="914">
                  <c:v>43039</c:v>
                </c:pt>
                <c:pt idx="915">
                  <c:v>43040</c:v>
                </c:pt>
                <c:pt idx="916">
                  <c:v>43041</c:v>
                </c:pt>
                <c:pt idx="917">
                  <c:v>43042</c:v>
                </c:pt>
                <c:pt idx="918">
                  <c:v>43043</c:v>
                </c:pt>
                <c:pt idx="919">
                  <c:v>43044</c:v>
                </c:pt>
                <c:pt idx="920">
                  <c:v>43045</c:v>
                </c:pt>
                <c:pt idx="921">
                  <c:v>43046</c:v>
                </c:pt>
                <c:pt idx="922">
                  <c:v>43047</c:v>
                </c:pt>
                <c:pt idx="923">
                  <c:v>43048</c:v>
                </c:pt>
                <c:pt idx="924">
                  <c:v>43049</c:v>
                </c:pt>
                <c:pt idx="925">
                  <c:v>43050</c:v>
                </c:pt>
                <c:pt idx="926">
                  <c:v>43051</c:v>
                </c:pt>
                <c:pt idx="927">
                  <c:v>43052</c:v>
                </c:pt>
                <c:pt idx="928">
                  <c:v>43053</c:v>
                </c:pt>
                <c:pt idx="929">
                  <c:v>43054</c:v>
                </c:pt>
                <c:pt idx="930">
                  <c:v>43055</c:v>
                </c:pt>
                <c:pt idx="931">
                  <c:v>43056</c:v>
                </c:pt>
                <c:pt idx="932">
                  <c:v>43057</c:v>
                </c:pt>
                <c:pt idx="933">
                  <c:v>43058</c:v>
                </c:pt>
                <c:pt idx="934">
                  <c:v>43059</c:v>
                </c:pt>
                <c:pt idx="935">
                  <c:v>43060</c:v>
                </c:pt>
                <c:pt idx="936">
                  <c:v>43061</c:v>
                </c:pt>
                <c:pt idx="937">
                  <c:v>43062</c:v>
                </c:pt>
                <c:pt idx="938">
                  <c:v>43063</c:v>
                </c:pt>
                <c:pt idx="939">
                  <c:v>43064</c:v>
                </c:pt>
                <c:pt idx="940">
                  <c:v>43065</c:v>
                </c:pt>
                <c:pt idx="941">
                  <c:v>43066</c:v>
                </c:pt>
                <c:pt idx="942">
                  <c:v>43067</c:v>
                </c:pt>
                <c:pt idx="943">
                  <c:v>43068</c:v>
                </c:pt>
                <c:pt idx="944">
                  <c:v>43069</c:v>
                </c:pt>
                <c:pt idx="945">
                  <c:v>43070</c:v>
                </c:pt>
                <c:pt idx="946">
                  <c:v>43071</c:v>
                </c:pt>
                <c:pt idx="947">
                  <c:v>43072</c:v>
                </c:pt>
                <c:pt idx="948">
                  <c:v>43073</c:v>
                </c:pt>
                <c:pt idx="949">
                  <c:v>43074</c:v>
                </c:pt>
                <c:pt idx="950">
                  <c:v>43075</c:v>
                </c:pt>
                <c:pt idx="951">
                  <c:v>43076</c:v>
                </c:pt>
                <c:pt idx="952">
                  <c:v>43077</c:v>
                </c:pt>
                <c:pt idx="953">
                  <c:v>43078</c:v>
                </c:pt>
                <c:pt idx="954">
                  <c:v>43079</c:v>
                </c:pt>
                <c:pt idx="955">
                  <c:v>43080</c:v>
                </c:pt>
                <c:pt idx="956">
                  <c:v>43081</c:v>
                </c:pt>
                <c:pt idx="957">
                  <c:v>43082</c:v>
                </c:pt>
                <c:pt idx="958">
                  <c:v>43083</c:v>
                </c:pt>
                <c:pt idx="959">
                  <c:v>43084</c:v>
                </c:pt>
                <c:pt idx="960">
                  <c:v>43085</c:v>
                </c:pt>
                <c:pt idx="961">
                  <c:v>43086</c:v>
                </c:pt>
                <c:pt idx="962">
                  <c:v>43087</c:v>
                </c:pt>
                <c:pt idx="963">
                  <c:v>43088</c:v>
                </c:pt>
                <c:pt idx="964">
                  <c:v>43089</c:v>
                </c:pt>
                <c:pt idx="965">
                  <c:v>43090</c:v>
                </c:pt>
                <c:pt idx="966">
                  <c:v>43091</c:v>
                </c:pt>
                <c:pt idx="967">
                  <c:v>43092</c:v>
                </c:pt>
                <c:pt idx="968">
                  <c:v>43093</c:v>
                </c:pt>
                <c:pt idx="969">
                  <c:v>43094</c:v>
                </c:pt>
                <c:pt idx="970">
                  <c:v>43095</c:v>
                </c:pt>
                <c:pt idx="971">
                  <c:v>43096</c:v>
                </c:pt>
                <c:pt idx="972">
                  <c:v>43097</c:v>
                </c:pt>
                <c:pt idx="973">
                  <c:v>43098</c:v>
                </c:pt>
                <c:pt idx="974">
                  <c:v>43099</c:v>
                </c:pt>
                <c:pt idx="975">
                  <c:v>43100</c:v>
                </c:pt>
                <c:pt idx="976">
                  <c:v>43101</c:v>
                </c:pt>
                <c:pt idx="977">
                  <c:v>43102</c:v>
                </c:pt>
                <c:pt idx="978">
                  <c:v>43103</c:v>
                </c:pt>
                <c:pt idx="979">
                  <c:v>43104</c:v>
                </c:pt>
                <c:pt idx="980">
                  <c:v>43105</c:v>
                </c:pt>
                <c:pt idx="981">
                  <c:v>43106</c:v>
                </c:pt>
                <c:pt idx="982">
                  <c:v>43107</c:v>
                </c:pt>
                <c:pt idx="983">
                  <c:v>43108</c:v>
                </c:pt>
                <c:pt idx="984">
                  <c:v>43109</c:v>
                </c:pt>
                <c:pt idx="985">
                  <c:v>43110</c:v>
                </c:pt>
                <c:pt idx="986">
                  <c:v>43111</c:v>
                </c:pt>
                <c:pt idx="987">
                  <c:v>43112</c:v>
                </c:pt>
                <c:pt idx="988">
                  <c:v>43113</c:v>
                </c:pt>
                <c:pt idx="989">
                  <c:v>43114</c:v>
                </c:pt>
                <c:pt idx="990">
                  <c:v>43115</c:v>
                </c:pt>
                <c:pt idx="991">
                  <c:v>43116</c:v>
                </c:pt>
                <c:pt idx="992">
                  <c:v>43117</c:v>
                </c:pt>
                <c:pt idx="993">
                  <c:v>43118</c:v>
                </c:pt>
                <c:pt idx="994">
                  <c:v>43119</c:v>
                </c:pt>
                <c:pt idx="995">
                  <c:v>43120</c:v>
                </c:pt>
                <c:pt idx="996">
                  <c:v>43121</c:v>
                </c:pt>
                <c:pt idx="997">
                  <c:v>43122</c:v>
                </c:pt>
                <c:pt idx="998">
                  <c:v>43123</c:v>
                </c:pt>
                <c:pt idx="999">
                  <c:v>43124</c:v>
                </c:pt>
                <c:pt idx="1000">
                  <c:v>43125</c:v>
                </c:pt>
                <c:pt idx="1001">
                  <c:v>43126</c:v>
                </c:pt>
                <c:pt idx="1002">
                  <c:v>43127</c:v>
                </c:pt>
                <c:pt idx="1003">
                  <c:v>43128</c:v>
                </c:pt>
                <c:pt idx="1004">
                  <c:v>43129</c:v>
                </c:pt>
                <c:pt idx="1005">
                  <c:v>43130</c:v>
                </c:pt>
                <c:pt idx="1006">
                  <c:v>43131</c:v>
                </c:pt>
                <c:pt idx="1007">
                  <c:v>43132</c:v>
                </c:pt>
                <c:pt idx="1008">
                  <c:v>43133</c:v>
                </c:pt>
                <c:pt idx="1009">
                  <c:v>43134</c:v>
                </c:pt>
                <c:pt idx="1010">
                  <c:v>43135</c:v>
                </c:pt>
                <c:pt idx="1011">
                  <c:v>43136</c:v>
                </c:pt>
                <c:pt idx="1012">
                  <c:v>43137</c:v>
                </c:pt>
                <c:pt idx="1013">
                  <c:v>43138</c:v>
                </c:pt>
                <c:pt idx="1014">
                  <c:v>43139</c:v>
                </c:pt>
                <c:pt idx="1015">
                  <c:v>43140</c:v>
                </c:pt>
                <c:pt idx="1016">
                  <c:v>43141</c:v>
                </c:pt>
                <c:pt idx="1017">
                  <c:v>43142</c:v>
                </c:pt>
                <c:pt idx="1018">
                  <c:v>43143</c:v>
                </c:pt>
                <c:pt idx="1019">
                  <c:v>43144</c:v>
                </c:pt>
                <c:pt idx="1020">
                  <c:v>43145</c:v>
                </c:pt>
                <c:pt idx="1021">
                  <c:v>43146</c:v>
                </c:pt>
                <c:pt idx="1022">
                  <c:v>43147</c:v>
                </c:pt>
                <c:pt idx="1023">
                  <c:v>43148</c:v>
                </c:pt>
                <c:pt idx="1024">
                  <c:v>43149</c:v>
                </c:pt>
                <c:pt idx="1025">
                  <c:v>43150</c:v>
                </c:pt>
                <c:pt idx="1026">
                  <c:v>43151</c:v>
                </c:pt>
                <c:pt idx="1027">
                  <c:v>43152</c:v>
                </c:pt>
                <c:pt idx="1028">
                  <c:v>43153</c:v>
                </c:pt>
                <c:pt idx="1029">
                  <c:v>43154</c:v>
                </c:pt>
                <c:pt idx="1030">
                  <c:v>43155</c:v>
                </c:pt>
                <c:pt idx="1031">
                  <c:v>43156</c:v>
                </c:pt>
                <c:pt idx="1032">
                  <c:v>43157</c:v>
                </c:pt>
                <c:pt idx="1033">
                  <c:v>43158</c:v>
                </c:pt>
                <c:pt idx="1034">
                  <c:v>43159</c:v>
                </c:pt>
                <c:pt idx="1035">
                  <c:v>43160</c:v>
                </c:pt>
                <c:pt idx="1036">
                  <c:v>43161</c:v>
                </c:pt>
                <c:pt idx="1037">
                  <c:v>43162</c:v>
                </c:pt>
                <c:pt idx="1038">
                  <c:v>43163</c:v>
                </c:pt>
                <c:pt idx="1039">
                  <c:v>43164</c:v>
                </c:pt>
                <c:pt idx="1040">
                  <c:v>43165</c:v>
                </c:pt>
                <c:pt idx="1041">
                  <c:v>43166</c:v>
                </c:pt>
                <c:pt idx="1042">
                  <c:v>43167</c:v>
                </c:pt>
                <c:pt idx="1043">
                  <c:v>43168</c:v>
                </c:pt>
                <c:pt idx="1044">
                  <c:v>43169</c:v>
                </c:pt>
                <c:pt idx="1045">
                  <c:v>43170</c:v>
                </c:pt>
                <c:pt idx="1046">
                  <c:v>43171</c:v>
                </c:pt>
                <c:pt idx="1047">
                  <c:v>43172</c:v>
                </c:pt>
                <c:pt idx="1048">
                  <c:v>43173</c:v>
                </c:pt>
                <c:pt idx="1049">
                  <c:v>43174</c:v>
                </c:pt>
                <c:pt idx="1050">
                  <c:v>43175</c:v>
                </c:pt>
                <c:pt idx="1051">
                  <c:v>43176</c:v>
                </c:pt>
                <c:pt idx="1052">
                  <c:v>43177</c:v>
                </c:pt>
                <c:pt idx="1053">
                  <c:v>43178</c:v>
                </c:pt>
                <c:pt idx="1054">
                  <c:v>43179</c:v>
                </c:pt>
                <c:pt idx="1055">
                  <c:v>43180</c:v>
                </c:pt>
                <c:pt idx="1056">
                  <c:v>43181</c:v>
                </c:pt>
                <c:pt idx="1057">
                  <c:v>43182</c:v>
                </c:pt>
                <c:pt idx="1058">
                  <c:v>43183</c:v>
                </c:pt>
                <c:pt idx="1059">
                  <c:v>43184</c:v>
                </c:pt>
                <c:pt idx="1060">
                  <c:v>43185</c:v>
                </c:pt>
                <c:pt idx="1061">
                  <c:v>43186</c:v>
                </c:pt>
                <c:pt idx="1062">
                  <c:v>43187</c:v>
                </c:pt>
                <c:pt idx="1063">
                  <c:v>43188</c:v>
                </c:pt>
                <c:pt idx="1064">
                  <c:v>43189</c:v>
                </c:pt>
                <c:pt idx="1065">
                  <c:v>43190</c:v>
                </c:pt>
                <c:pt idx="1066">
                  <c:v>43191</c:v>
                </c:pt>
                <c:pt idx="1067">
                  <c:v>43192</c:v>
                </c:pt>
                <c:pt idx="1068">
                  <c:v>43193</c:v>
                </c:pt>
                <c:pt idx="1069">
                  <c:v>43194</c:v>
                </c:pt>
                <c:pt idx="1070">
                  <c:v>43195</c:v>
                </c:pt>
                <c:pt idx="1071">
                  <c:v>43196</c:v>
                </c:pt>
                <c:pt idx="1072">
                  <c:v>43197</c:v>
                </c:pt>
                <c:pt idx="1073">
                  <c:v>43198</c:v>
                </c:pt>
                <c:pt idx="1074">
                  <c:v>43199</c:v>
                </c:pt>
                <c:pt idx="1075">
                  <c:v>43200</c:v>
                </c:pt>
                <c:pt idx="1076">
                  <c:v>43201</c:v>
                </c:pt>
                <c:pt idx="1077">
                  <c:v>43202</c:v>
                </c:pt>
                <c:pt idx="1078">
                  <c:v>43203</c:v>
                </c:pt>
                <c:pt idx="1079">
                  <c:v>43204</c:v>
                </c:pt>
                <c:pt idx="1080">
                  <c:v>43205</c:v>
                </c:pt>
                <c:pt idx="1081">
                  <c:v>43206</c:v>
                </c:pt>
                <c:pt idx="1082">
                  <c:v>43207</c:v>
                </c:pt>
                <c:pt idx="1083">
                  <c:v>43208</c:v>
                </c:pt>
                <c:pt idx="1084">
                  <c:v>43209</c:v>
                </c:pt>
                <c:pt idx="1085">
                  <c:v>43210</c:v>
                </c:pt>
                <c:pt idx="1086">
                  <c:v>43211</c:v>
                </c:pt>
                <c:pt idx="1087">
                  <c:v>43212</c:v>
                </c:pt>
                <c:pt idx="1088">
                  <c:v>43213</c:v>
                </c:pt>
                <c:pt idx="1089">
                  <c:v>43214</c:v>
                </c:pt>
                <c:pt idx="1090">
                  <c:v>43215</c:v>
                </c:pt>
                <c:pt idx="1091">
                  <c:v>43216</c:v>
                </c:pt>
                <c:pt idx="1092">
                  <c:v>43217</c:v>
                </c:pt>
                <c:pt idx="1093">
                  <c:v>43218</c:v>
                </c:pt>
                <c:pt idx="1094">
                  <c:v>43219</c:v>
                </c:pt>
                <c:pt idx="1095">
                  <c:v>43220</c:v>
                </c:pt>
                <c:pt idx="1096">
                  <c:v>43221</c:v>
                </c:pt>
                <c:pt idx="1097">
                  <c:v>43222</c:v>
                </c:pt>
                <c:pt idx="1098">
                  <c:v>43223</c:v>
                </c:pt>
                <c:pt idx="1099">
                  <c:v>43224</c:v>
                </c:pt>
                <c:pt idx="1100">
                  <c:v>43225</c:v>
                </c:pt>
                <c:pt idx="1101">
                  <c:v>43226</c:v>
                </c:pt>
                <c:pt idx="1102">
                  <c:v>43227</c:v>
                </c:pt>
                <c:pt idx="1103">
                  <c:v>43228</c:v>
                </c:pt>
                <c:pt idx="1104">
                  <c:v>43229</c:v>
                </c:pt>
                <c:pt idx="1105">
                  <c:v>43230</c:v>
                </c:pt>
                <c:pt idx="1106">
                  <c:v>43231</c:v>
                </c:pt>
                <c:pt idx="1107">
                  <c:v>43232</c:v>
                </c:pt>
                <c:pt idx="1108">
                  <c:v>43233</c:v>
                </c:pt>
                <c:pt idx="1109">
                  <c:v>43234</c:v>
                </c:pt>
                <c:pt idx="1110">
                  <c:v>43235</c:v>
                </c:pt>
                <c:pt idx="1111">
                  <c:v>43236</c:v>
                </c:pt>
                <c:pt idx="1112">
                  <c:v>43237</c:v>
                </c:pt>
                <c:pt idx="1113">
                  <c:v>43238</c:v>
                </c:pt>
                <c:pt idx="1114">
                  <c:v>43239</c:v>
                </c:pt>
                <c:pt idx="1115">
                  <c:v>43240</c:v>
                </c:pt>
                <c:pt idx="1116">
                  <c:v>43241</c:v>
                </c:pt>
                <c:pt idx="1117">
                  <c:v>43242</c:v>
                </c:pt>
                <c:pt idx="1118">
                  <c:v>43243</c:v>
                </c:pt>
                <c:pt idx="1119">
                  <c:v>43244</c:v>
                </c:pt>
                <c:pt idx="1120">
                  <c:v>43245</c:v>
                </c:pt>
                <c:pt idx="1121">
                  <c:v>43246</c:v>
                </c:pt>
                <c:pt idx="1122">
                  <c:v>43247</c:v>
                </c:pt>
                <c:pt idx="1123">
                  <c:v>43248</c:v>
                </c:pt>
                <c:pt idx="1124">
                  <c:v>43249</c:v>
                </c:pt>
                <c:pt idx="1125">
                  <c:v>43250</c:v>
                </c:pt>
                <c:pt idx="1126">
                  <c:v>43251</c:v>
                </c:pt>
                <c:pt idx="1127">
                  <c:v>43252</c:v>
                </c:pt>
                <c:pt idx="1128">
                  <c:v>43253</c:v>
                </c:pt>
                <c:pt idx="1129">
                  <c:v>43254</c:v>
                </c:pt>
                <c:pt idx="1130">
                  <c:v>43255</c:v>
                </c:pt>
                <c:pt idx="1131">
                  <c:v>43256</c:v>
                </c:pt>
                <c:pt idx="1132">
                  <c:v>43257</c:v>
                </c:pt>
                <c:pt idx="1133">
                  <c:v>43258</c:v>
                </c:pt>
                <c:pt idx="1134">
                  <c:v>43259</c:v>
                </c:pt>
                <c:pt idx="1135">
                  <c:v>43260</c:v>
                </c:pt>
                <c:pt idx="1136">
                  <c:v>43261</c:v>
                </c:pt>
                <c:pt idx="1137">
                  <c:v>43262</c:v>
                </c:pt>
                <c:pt idx="1138">
                  <c:v>43263</c:v>
                </c:pt>
                <c:pt idx="1139">
                  <c:v>43264</c:v>
                </c:pt>
                <c:pt idx="1140">
                  <c:v>43265</c:v>
                </c:pt>
                <c:pt idx="1141">
                  <c:v>43266</c:v>
                </c:pt>
                <c:pt idx="1142">
                  <c:v>43267</c:v>
                </c:pt>
                <c:pt idx="1143">
                  <c:v>43268</c:v>
                </c:pt>
                <c:pt idx="1144">
                  <c:v>43269</c:v>
                </c:pt>
                <c:pt idx="1145">
                  <c:v>43270</c:v>
                </c:pt>
                <c:pt idx="1146">
                  <c:v>43271</c:v>
                </c:pt>
                <c:pt idx="1147">
                  <c:v>43272</c:v>
                </c:pt>
                <c:pt idx="1148">
                  <c:v>43273</c:v>
                </c:pt>
                <c:pt idx="1149">
                  <c:v>43274</c:v>
                </c:pt>
                <c:pt idx="1150">
                  <c:v>43275</c:v>
                </c:pt>
                <c:pt idx="1151">
                  <c:v>43276</c:v>
                </c:pt>
                <c:pt idx="1152">
                  <c:v>43277</c:v>
                </c:pt>
                <c:pt idx="1153">
                  <c:v>43278</c:v>
                </c:pt>
                <c:pt idx="1154">
                  <c:v>43279</c:v>
                </c:pt>
                <c:pt idx="1155">
                  <c:v>43280</c:v>
                </c:pt>
                <c:pt idx="1156">
                  <c:v>43281</c:v>
                </c:pt>
                <c:pt idx="1157">
                  <c:v>43282</c:v>
                </c:pt>
                <c:pt idx="1158">
                  <c:v>43283</c:v>
                </c:pt>
                <c:pt idx="1159">
                  <c:v>43284</c:v>
                </c:pt>
                <c:pt idx="1160">
                  <c:v>43285</c:v>
                </c:pt>
                <c:pt idx="1161">
                  <c:v>43286</c:v>
                </c:pt>
                <c:pt idx="1162">
                  <c:v>43287</c:v>
                </c:pt>
                <c:pt idx="1163">
                  <c:v>43288</c:v>
                </c:pt>
                <c:pt idx="1164">
                  <c:v>43289</c:v>
                </c:pt>
                <c:pt idx="1165">
                  <c:v>43290</c:v>
                </c:pt>
                <c:pt idx="1166">
                  <c:v>43291</c:v>
                </c:pt>
                <c:pt idx="1167">
                  <c:v>43292</c:v>
                </c:pt>
                <c:pt idx="1168">
                  <c:v>43293</c:v>
                </c:pt>
                <c:pt idx="1169">
                  <c:v>43294</c:v>
                </c:pt>
                <c:pt idx="1170">
                  <c:v>43295</c:v>
                </c:pt>
                <c:pt idx="1171">
                  <c:v>43296</c:v>
                </c:pt>
                <c:pt idx="1172">
                  <c:v>43297</c:v>
                </c:pt>
                <c:pt idx="1173">
                  <c:v>43298</c:v>
                </c:pt>
                <c:pt idx="1174">
                  <c:v>43299</c:v>
                </c:pt>
                <c:pt idx="1175">
                  <c:v>43300</c:v>
                </c:pt>
                <c:pt idx="1176">
                  <c:v>43301</c:v>
                </c:pt>
                <c:pt idx="1177">
                  <c:v>43302</c:v>
                </c:pt>
                <c:pt idx="1178">
                  <c:v>43303</c:v>
                </c:pt>
                <c:pt idx="1179">
                  <c:v>43304</c:v>
                </c:pt>
                <c:pt idx="1180">
                  <c:v>43305</c:v>
                </c:pt>
                <c:pt idx="1181">
                  <c:v>43306</c:v>
                </c:pt>
                <c:pt idx="1182">
                  <c:v>43307</c:v>
                </c:pt>
                <c:pt idx="1183">
                  <c:v>43308</c:v>
                </c:pt>
                <c:pt idx="1184">
                  <c:v>43309</c:v>
                </c:pt>
                <c:pt idx="1185">
                  <c:v>43310</c:v>
                </c:pt>
                <c:pt idx="1186">
                  <c:v>43311</c:v>
                </c:pt>
                <c:pt idx="1187">
                  <c:v>43312</c:v>
                </c:pt>
                <c:pt idx="1188">
                  <c:v>43313</c:v>
                </c:pt>
                <c:pt idx="1189">
                  <c:v>43314</c:v>
                </c:pt>
                <c:pt idx="1190">
                  <c:v>43315</c:v>
                </c:pt>
                <c:pt idx="1191">
                  <c:v>43316</c:v>
                </c:pt>
                <c:pt idx="1192">
                  <c:v>43317</c:v>
                </c:pt>
                <c:pt idx="1193">
                  <c:v>43318</c:v>
                </c:pt>
                <c:pt idx="1194">
                  <c:v>43319</c:v>
                </c:pt>
                <c:pt idx="1195">
                  <c:v>43320</c:v>
                </c:pt>
                <c:pt idx="1196">
                  <c:v>43321</c:v>
                </c:pt>
                <c:pt idx="1197">
                  <c:v>43322</c:v>
                </c:pt>
                <c:pt idx="1198">
                  <c:v>43323</c:v>
                </c:pt>
                <c:pt idx="1199">
                  <c:v>43324</c:v>
                </c:pt>
                <c:pt idx="1200">
                  <c:v>43325</c:v>
                </c:pt>
                <c:pt idx="1201">
                  <c:v>43326</c:v>
                </c:pt>
                <c:pt idx="1202">
                  <c:v>43327</c:v>
                </c:pt>
                <c:pt idx="1203">
                  <c:v>43328</c:v>
                </c:pt>
                <c:pt idx="1204">
                  <c:v>43329</c:v>
                </c:pt>
                <c:pt idx="1205">
                  <c:v>43330</c:v>
                </c:pt>
                <c:pt idx="1206">
                  <c:v>43331</c:v>
                </c:pt>
                <c:pt idx="1207">
                  <c:v>43332</c:v>
                </c:pt>
                <c:pt idx="1208">
                  <c:v>43333</c:v>
                </c:pt>
                <c:pt idx="1209">
                  <c:v>43334</c:v>
                </c:pt>
                <c:pt idx="1210">
                  <c:v>43335</c:v>
                </c:pt>
                <c:pt idx="1211">
                  <c:v>43336</c:v>
                </c:pt>
                <c:pt idx="1212">
                  <c:v>43337</c:v>
                </c:pt>
                <c:pt idx="1213">
                  <c:v>43338</c:v>
                </c:pt>
                <c:pt idx="1214">
                  <c:v>43339</c:v>
                </c:pt>
                <c:pt idx="1215">
                  <c:v>43340</c:v>
                </c:pt>
                <c:pt idx="1216">
                  <c:v>43341</c:v>
                </c:pt>
                <c:pt idx="1217">
                  <c:v>43342</c:v>
                </c:pt>
                <c:pt idx="1218">
                  <c:v>43343</c:v>
                </c:pt>
                <c:pt idx="1219">
                  <c:v>43344</c:v>
                </c:pt>
                <c:pt idx="1220">
                  <c:v>43345</c:v>
                </c:pt>
                <c:pt idx="1221">
                  <c:v>43346</c:v>
                </c:pt>
                <c:pt idx="1222">
                  <c:v>43347</c:v>
                </c:pt>
                <c:pt idx="1223">
                  <c:v>43348</c:v>
                </c:pt>
                <c:pt idx="1224">
                  <c:v>43349</c:v>
                </c:pt>
                <c:pt idx="1225">
                  <c:v>43350</c:v>
                </c:pt>
                <c:pt idx="1226">
                  <c:v>43351</c:v>
                </c:pt>
                <c:pt idx="1227">
                  <c:v>43352</c:v>
                </c:pt>
                <c:pt idx="1228">
                  <c:v>43353</c:v>
                </c:pt>
                <c:pt idx="1229">
                  <c:v>43354</c:v>
                </c:pt>
                <c:pt idx="1230">
                  <c:v>43355</c:v>
                </c:pt>
                <c:pt idx="1231">
                  <c:v>43356</c:v>
                </c:pt>
                <c:pt idx="1232">
                  <c:v>43357</c:v>
                </c:pt>
                <c:pt idx="1233">
                  <c:v>43358</c:v>
                </c:pt>
                <c:pt idx="1234">
                  <c:v>43359</c:v>
                </c:pt>
                <c:pt idx="1235">
                  <c:v>43360</c:v>
                </c:pt>
                <c:pt idx="1236">
                  <c:v>43361</c:v>
                </c:pt>
                <c:pt idx="1237">
                  <c:v>43362</c:v>
                </c:pt>
                <c:pt idx="1238">
                  <c:v>43363</c:v>
                </c:pt>
                <c:pt idx="1239">
                  <c:v>43364</c:v>
                </c:pt>
                <c:pt idx="1240">
                  <c:v>43365</c:v>
                </c:pt>
                <c:pt idx="1241">
                  <c:v>43366</c:v>
                </c:pt>
                <c:pt idx="1242">
                  <c:v>43367</c:v>
                </c:pt>
                <c:pt idx="1243">
                  <c:v>43368</c:v>
                </c:pt>
                <c:pt idx="1244">
                  <c:v>43369</c:v>
                </c:pt>
                <c:pt idx="1245">
                  <c:v>43370</c:v>
                </c:pt>
                <c:pt idx="1246">
                  <c:v>43371</c:v>
                </c:pt>
                <c:pt idx="1247">
                  <c:v>43372</c:v>
                </c:pt>
                <c:pt idx="1248">
                  <c:v>43373</c:v>
                </c:pt>
                <c:pt idx="1249">
                  <c:v>43374</c:v>
                </c:pt>
                <c:pt idx="1250">
                  <c:v>43375</c:v>
                </c:pt>
                <c:pt idx="1251">
                  <c:v>43376</c:v>
                </c:pt>
                <c:pt idx="1252">
                  <c:v>43377</c:v>
                </c:pt>
                <c:pt idx="1253">
                  <c:v>43378</c:v>
                </c:pt>
                <c:pt idx="1254">
                  <c:v>43379</c:v>
                </c:pt>
                <c:pt idx="1255">
                  <c:v>43380</c:v>
                </c:pt>
                <c:pt idx="1256">
                  <c:v>43381</c:v>
                </c:pt>
                <c:pt idx="1257">
                  <c:v>43382</c:v>
                </c:pt>
                <c:pt idx="1258">
                  <c:v>43383</c:v>
                </c:pt>
                <c:pt idx="1259">
                  <c:v>43384</c:v>
                </c:pt>
                <c:pt idx="1260">
                  <c:v>43385</c:v>
                </c:pt>
                <c:pt idx="1261">
                  <c:v>43386</c:v>
                </c:pt>
                <c:pt idx="1262">
                  <c:v>43387</c:v>
                </c:pt>
                <c:pt idx="1263">
                  <c:v>43388</c:v>
                </c:pt>
                <c:pt idx="1264">
                  <c:v>43389</c:v>
                </c:pt>
                <c:pt idx="1265">
                  <c:v>43390</c:v>
                </c:pt>
                <c:pt idx="1266">
                  <c:v>43391</c:v>
                </c:pt>
                <c:pt idx="1267">
                  <c:v>43392</c:v>
                </c:pt>
                <c:pt idx="1268">
                  <c:v>43393</c:v>
                </c:pt>
                <c:pt idx="1269">
                  <c:v>43394</c:v>
                </c:pt>
                <c:pt idx="1270">
                  <c:v>43395</c:v>
                </c:pt>
                <c:pt idx="1271">
                  <c:v>43396</c:v>
                </c:pt>
                <c:pt idx="1272">
                  <c:v>43397</c:v>
                </c:pt>
                <c:pt idx="1273">
                  <c:v>43398</c:v>
                </c:pt>
                <c:pt idx="1274">
                  <c:v>43399</c:v>
                </c:pt>
                <c:pt idx="1275">
                  <c:v>43400</c:v>
                </c:pt>
                <c:pt idx="1276">
                  <c:v>43401</c:v>
                </c:pt>
                <c:pt idx="1277">
                  <c:v>43402</c:v>
                </c:pt>
                <c:pt idx="1278">
                  <c:v>43403</c:v>
                </c:pt>
                <c:pt idx="1279">
                  <c:v>43404</c:v>
                </c:pt>
                <c:pt idx="1280">
                  <c:v>43405</c:v>
                </c:pt>
                <c:pt idx="1281">
                  <c:v>43406</c:v>
                </c:pt>
                <c:pt idx="1282">
                  <c:v>43407</c:v>
                </c:pt>
                <c:pt idx="1283">
                  <c:v>43408</c:v>
                </c:pt>
                <c:pt idx="1284">
                  <c:v>43409</c:v>
                </c:pt>
                <c:pt idx="1285">
                  <c:v>43410</c:v>
                </c:pt>
                <c:pt idx="1286">
                  <c:v>43411</c:v>
                </c:pt>
                <c:pt idx="1287">
                  <c:v>43412</c:v>
                </c:pt>
                <c:pt idx="1288">
                  <c:v>43413</c:v>
                </c:pt>
                <c:pt idx="1289">
                  <c:v>43414</c:v>
                </c:pt>
                <c:pt idx="1290">
                  <c:v>43415</c:v>
                </c:pt>
                <c:pt idx="1291">
                  <c:v>43416</c:v>
                </c:pt>
                <c:pt idx="1292">
                  <c:v>43417</c:v>
                </c:pt>
                <c:pt idx="1293">
                  <c:v>43418</c:v>
                </c:pt>
                <c:pt idx="1294">
                  <c:v>43419</c:v>
                </c:pt>
                <c:pt idx="1295">
                  <c:v>43420</c:v>
                </c:pt>
                <c:pt idx="1296">
                  <c:v>43421</c:v>
                </c:pt>
                <c:pt idx="1297">
                  <c:v>43422</c:v>
                </c:pt>
                <c:pt idx="1298">
                  <c:v>43423</c:v>
                </c:pt>
                <c:pt idx="1299">
                  <c:v>43424</c:v>
                </c:pt>
                <c:pt idx="1300">
                  <c:v>43425</c:v>
                </c:pt>
                <c:pt idx="1301">
                  <c:v>43426</c:v>
                </c:pt>
                <c:pt idx="1302">
                  <c:v>43427</c:v>
                </c:pt>
                <c:pt idx="1303">
                  <c:v>43428</c:v>
                </c:pt>
                <c:pt idx="1304">
                  <c:v>43429</c:v>
                </c:pt>
                <c:pt idx="1305">
                  <c:v>43430</c:v>
                </c:pt>
                <c:pt idx="1306">
                  <c:v>43431</c:v>
                </c:pt>
                <c:pt idx="1307">
                  <c:v>43432</c:v>
                </c:pt>
                <c:pt idx="1308">
                  <c:v>43433</c:v>
                </c:pt>
                <c:pt idx="1309">
                  <c:v>43434</c:v>
                </c:pt>
                <c:pt idx="1310">
                  <c:v>43435</c:v>
                </c:pt>
                <c:pt idx="1311">
                  <c:v>43436</c:v>
                </c:pt>
                <c:pt idx="1312">
                  <c:v>43437</c:v>
                </c:pt>
                <c:pt idx="1313">
                  <c:v>43438</c:v>
                </c:pt>
                <c:pt idx="1314">
                  <c:v>43439</c:v>
                </c:pt>
                <c:pt idx="1315">
                  <c:v>43440</c:v>
                </c:pt>
                <c:pt idx="1316">
                  <c:v>43441</c:v>
                </c:pt>
                <c:pt idx="1317">
                  <c:v>43442</c:v>
                </c:pt>
                <c:pt idx="1318">
                  <c:v>43443</c:v>
                </c:pt>
                <c:pt idx="1319">
                  <c:v>43444</c:v>
                </c:pt>
                <c:pt idx="1320">
                  <c:v>43445</c:v>
                </c:pt>
                <c:pt idx="1321">
                  <c:v>43446</c:v>
                </c:pt>
                <c:pt idx="1322">
                  <c:v>43447</c:v>
                </c:pt>
                <c:pt idx="1323">
                  <c:v>43448</c:v>
                </c:pt>
                <c:pt idx="1324">
                  <c:v>43449</c:v>
                </c:pt>
                <c:pt idx="1325">
                  <c:v>43450</c:v>
                </c:pt>
                <c:pt idx="1326">
                  <c:v>43451</c:v>
                </c:pt>
                <c:pt idx="1327">
                  <c:v>43452</c:v>
                </c:pt>
                <c:pt idx="1328">
                  <c:v>43453</c:v>
                </c:pt>
                <c:pt idx="1329">
                  <c:v>43454</c:v>
                </c:pt>
                <c:pt idx="1330">
                  <c:v>43455</c:v>
                </c:pt>
                <c:pt idx="1331">
                  <c:v>43456</c:v>
                </c:pt>
                <c:pt idx="1332">
                  <c:v>43457</c:v>
                </c:pt>
                <c:pt idx="1333">
                  <c:v>43458</c:v>
                </c:pt>
                <c:pt idx="1334">
                  <c:v>43459</c:v>
                </c:pt>
                <c:pt idx="1335">
                  <c:v>43460</c:v>
                </c:pt>
                <c:pt idx="1336">
                  <c:v>43461</c:v>
                </c:pt>
                <c:pt idx="1337">
                  <c:v>43462</c:v>
                </c:pt>
                <c:pt idx="1338">
                  <c:v>43463</c:v>
                </c:pt>
                <c:pt idx="1339">
                  <c:v>43464</c:v>
                </c:pt>
                <c:pt idx="1340">
                  <c:v>43465</c:v>
                </c:pt>
                <c:pt idx="1341">
                  <c:v>43466</c:v>
                </c:pt>
                <c:pt idx="1342">
                  <c:v>43467</c:v>
                </c:pt>
                <c:pt idx="1343">
                  <c:v>43468</c:v>
                </c:pt>
                <c:pt idx="1344">
                  <c:v>43469</c:v>
                </c:pt>
                <c:pt idx="1345">
                  <c:v>43470</c:v>
                </c:pt>
                <c:pt idx="1346">
                  <c:v>43471</c:v>
                </c:pt>
                <c:pt idx="1347">
                  <c:v>43472</c:v>
                </c:pt>
                <c:pt idx="1348">
                  <c:v>43473</c:v>
                </c:pt>
                <c:pt idx="1349">
                  <c:v>43474</c:v>
                </c:pt>
                <c:pt idx="1350">
                  <c:v>43475</c:v>
                </c:pt>
                <c:pt idx="1351">
                  <c:v>43476</c:v>
                </c:pt>
                <c:pt idx="1352">
                  <c:v>43477</c:v>
                </c:pt>
                <c:pt idx="1353">
                  <c:v>43478</c:v>
                </c:pt>
                <c:pt idx="1354">
                  <c:v>43479</c:v>
                </c:pt>
                <c:pt idx="1355">
                  <c:v>43480</c:v>
                </c:pt>
                <c:pt idx="1356">
                  <c:v>43481</c:v>
                </c:pt>
                <c:pt idx="1357">
                  <c:v>43482</c:v>
                </c:pt>
                <c:pt idx="1358">
                  <c:v>43483</c:v>
                </c:pt>
                <c:pt idx="1359">
                  <c:v>43484</c:v>
                </c:pt>
                <c:pt idx="1360">
                  <c:v>43485</c:v>
                </c:pt>
                <c:pt idx="1361">
                  <c:v>43486</c:v>
                </c:pt>
                <c:pt idx="1362">
                  <c:v>43487</c:v>
                </c:pt>
                <c:pt idx="1363">
                  <c:v>43488</c:v>
                </c:pt>
                <c:pt idx="1364">
                  <c:v>43489</c:v>
                </c:pt>
                <c:pt idx="1365">
                  <c:v>43490</c:v>
                </c:pt>
                <c:pt idx="1366">
                  <c:v>43491</c:v>
                </c:pt>
                <c:pt idx="1367">
                  <c:v>43492</c:v>
                </c:pt>
                <c:pt idx="1368">
                  <c:v>43493</c:v>
                </c:pt>
                <c:pt idx="1369">
                  <c:v>43494</c:v>
                </c:pt>
                <c:pt idx="1370">
                  <c:v>43495</c:v>
                </c:pt>
                <c:pt idx="1371">
                  <c:v>43496</c:v>
                </c:pt>
                <c:pt idx="1372">
                  <c:v>43497</c:v>
                </c:pt>
                <c:pt idx="1373">
                  <c:v>43498</c:v>
                </c:pt>
                <c:pt idx="1374">
                  <c:v>43499</c:v>
                </c:pt>
                <c:pt idx="1375">
                  <c:v>43500</c:v>
                </c:pt>
                <c:pt idx="1376">
                  <c:v>43501</c:v>
                </c:pt>
                <c:pt idx="1377">
                  <c:v>43502</c:v>
                </c:pt>
                <c:pt idx="1378">
                  <c:v>43503</c:v>
                </c:pt>
                <c:pt idx="1379">
                  <c:v>43504</c:v>
                </c:pt>
                <c:pt idx="1380">
                  <c:v>43505</c:v>
                </c:pt>
                <c:pt idx="1381">
                  <c:v>43506</c:v>
                </c:pt>
                <c:pt idx="1382">
                  <c:v>43507</c:v>
                </c:pt>
                <c:pt idx="1383">
                  <c:v>43508</c:v>
                </c:pt>
                <c:pt idx="1384">
                  <c:v>43509</c:v>
                </c:pt>
                <c:pt idx="1385">
                  <c:v>43510</c:v>
                </c:pt>
                <c:pt idx="1386">
                  <c:v>43511</c:v>
                </c:pt>
                <c:pt idx="1387">
                  <c:v>43512</c:v>
                </c:pt>
                <c:pt idx="1388">
                  <c:v>43513</c:v>
                </c:pt>
                <c:pt idx="1389">
                  <c:v>43514</c:v>
                </c:pt>
                <c:pt idx="1390">
                  <c:v>43515</c:v>
                </c:pt>
                <c:pt idx="1391">
                  <c:v>43516</c:v>
                </c:pt>
                <c:pt idx="1392">
                  <c:v>43517</c:v>
                </c:pt>
                <c:pt idx="1393">
                  <c:v>43518</c:v>
                </c:pt>
                <c:pt idx="1394">
                  <c:v>43519</c:v>
                </c:pt>
                <c:pt idx="1395">
                  <c:v>43520</c:v>
                </c:pt>
                <c:pt idx="1396">
                  <c:v>43521</c:v>
                </c:pt>
                <c:pt idx="1397">
                  <c:v>43522</c:v>
                </c:pt>
                <c:pt idx="1398">
                  <c:v>43523</c:v>
                </c:pt>
                <c:pt idx="1399">
                  <c:v>43524</c:v>
                </c:pt>
                <c:pt idx="1400">
                  <c:v>43525</c:v>
                </c:pt>
                <c:pt idx="1401">
                  <c:v>43526</c:v>
                </c:pt>
                <c:pt idx="1402">
                  <c:v>43527</c:v>
                </c:pt>
                <c:pt idx="1403">
                  <c:v>43528</c:v>
                </c:pt>
                <c:pt idx="1404">
                  <c:v>43529</c:v>
                </c:pt>
                <c:pt idx="1405">
                  <c:v>43530</c:v>
                </c:pt>
                <c:pt idx="1406">
                  <c:v>43531</c:v>
                </c:pt>
                <c:pt idx="1407">
                  <c:v>43532</c:v>
                </c:pt>
                <c:pt idx="1408">
                  <c:v>43533</c:v>
                </c:pt>
                <c:pt idx="1409">
                  <c:v>43534</c:v>
                </c:pt>
                <c:pt idx="1410">
                  <c:v>43535</c:v>
                </c:pt>
                <c:pt idx="1411">
                  <c:v>43536</c:v>
                </c:pt>
                <c:pt idx="1412">
                  <c:v>43537</c:v>
                </c:pt>
                <c:pt idx="1413">
                  <c:v>43538</c:v>
                </c:pt>
                <c:pt idx="1414">
                  <c:v>43539</c:v>
                </c:pt>
                <c:pt idx="1415">
                  <c:v>43540</c:v>
                </c:pt>
                <c:pt idx="1416">
                  <c:v>43541</c:v>
                </c:pt>
                <c:pt idx="1417">
                  <c:v>43542</c:v>
                </c:pt>
                <c:pt idx="1418">
                  <c:v>43543</c:v>
                </c:pt>
                <c:pt idx="1419">
                  <c:v>43544</c:v>
                </c:pt>
                <c:pt idx="1420">
                  <c:v>43545</c:v>
                </c:pt>
                <c:pt idx="1421">
                  <c:v>43546</c:v>
                </c:pt>
                <c:pt idx="1422">
                  <c:v>43547</c:v>
                </c:pt>
                <c:pt idx="1423">
                  <c:v>43548</c:v>
                </c:pt>
                <c:pt idx="1424">
                  <c:v>43549</c:v>
                </c:pt>
                <c:pt idx="1425">
                  <c:v>43550</c:v>
                </c:pt>
                <c:pt idx="1426">
                  <c:v>43551</c:v>
                </c:pt>
                <c:pt idx="1427">
                  <c:v>43552</c:v>
                </c:pt>
                <c:pt idx="1428">
                  <c:v>43553</c:v>
                </c:pt>
                <c:pt idx="1429">
                  <c:v>43554</c:v>
                </c:pt>
                <c:pt idx="1430">
                  <c:v>43555</c:v>
                </c:pt>
                <c:pt idx="1431">
                  <c:v>43556</c:v>
                </c:pt>
                <c:pt idx="1432">
                  <c:v>43557</c:v>
                </c:pt>
                <c:pt idx="1433">
                  <c:v>43558</c:v>
                </c:pt>
                <c:pt idx="1434">
                  <c:v>43559</c:v>
                </c:pt>
                <c:pt idx="1435">
                  <c:v>43560</c:v>
                </c:pt>
                <c:pt idx="1436">
                  <c:v>43561</c:v>
                </c:pt>
                <c:pt idx="1437">
                  <c:v>43562</c:v>
                </c:pt>
                <c:pt idx="1438">
                  <c:v>43563</c:v>
                </c:pt>
                <c:pt idx="1439">
                  <c:v>43564</c:v>
                </c:pt>
                <c:pt idx="1440">
                  <c:v>43565</c:v>
                </c:pt>
                <c:pt idx="1441">
                  <c:v>43566</c:v>
                </c:pt>
                <c:pt idx="1442">
                  <c:v>43567</c:v>
                </c:pt>
                <c:pt idx="1443">
                  <c:v>43568</c:v>
                </c:pt>
                <c:pt idx="1444">
                  <c:v>43569</c:v>
                </c:pt>
                <c:pt idx="1445">
                  <c:v>43570</c:v>
                </c:pt>
                <c:pt idx="1446">
                  <c:v>43571</c:v>
                </c:pt>
                <c:pt idx="1447">
                  <c:v>43572</c:v>
                </c:pt>
                <c:pt idx="1448">
                  <c:v>43573</c:v>
                </c:pt>
                <c:pt idx="1449">
                  <c:v>43574</c:v>
                </c:pt>
                <c:pt idx="1450">
                  <c:v>43575</c:v>
                </c:pt>
                <c:pt idx="1451">
                  <c:v>43576</c:v>
                </c:pt>
                <c:pt idx="1452">
                  <c:v>43577</c:v>
                </c:pt>
                <c:pt idx="1453">
                  <c:v>43578</c:v>
                </c:pt>
                <c:pt idx="1454">
                  <c:v>43579</c:v>
                </c:pt>
                <c:pt idx="1455">
                  <c:v>43580</c:v>
                </c:pt>
                <c:pt idx="1456">
                  <c:v>43581</c:v>
                </c:pt>
                <c:pt idx="1457">
                  <c:v>43582</c:v>
                </c:pt>
                <c:pt idx="1458">
                  <c:v>43583</c:v>
                </c:pt>
                <c:pt idx="1459">
                  <c:v>43584</c:v>
                </c:pt>
                <c:pt idx="1460">
                  <c:v>43585</c:v>
                </c:pt>
                <c:pt idx="1461">
                  <c:v>43586</c:v>
                </c:pt>
                <c:pt idx="1462">
                  <c:v>43587</c:v>
                </c:pt>
                <c:pt idx="1463">
                  <c:v>43588</c:v>
                </c:pt>
                <c:pt idx="1464">
                  <c:v>43589</c:v>
                </c:pt>
                <c:pt idx="1465">
                  <c:v>43590</c:v>
                </c:pt>
                <c:pt idx="1466">
                  <c:v>43591</c:v>
                </c:pt>
                <c:pt idx="1467">
                  <c:v>43592</c:v>
                </c:pt>
                <c:pt idx="1468">
                  <c:v>43593</c:v>
                </c:pt>
                <c:pt idx="1469">
                  <c:v>43594</c:v>
                </c:pt>
                <c:pt idx="1470">
                  <c:v>43595</c:v>
                </c:pt>
                <c:pt idx="1471">
                  <c:v>43596</c:v>
                </c:pt>
                <c:pt idx="1472">
                  <c:v>43597</c:v>
                </c:pt>
                <c:pt idx="1473">
                  <c:v>43598</c:v>
                </c:pt>
                <c:pt idx="1474">
                  <c:v>43599</c:v>
                </c:pt>
                <c:pt idx="1475">
                  <c:v>43600</c:v>
                </c:pt>
                <c:pt idx="1476">
                  <c:v>43601</c:v>
                </c:pt>
                <c:pt idx="1477">
                  <c:v>43602</c:v>
                </c:pt>
                <c:pt idx="1478">
                  <c:v>43603</c:v>
                </c:pt>
                <c:pt idx="1479">
                  <c:v>43604</c:v>
                </c:pt>
                <c:pt idx="1480">
                  <c:v>43605</c:v>
                </c:pt>
                <c:pt idx="1481">
                  <c:v>43606</c:v>
                </c:pt>
                <c:pt idx="1482">
                  <c:v>43607</c:v>
                </c:pt>
                <c:pt idx="1483">
                  <c:v>43608</c:v>
                </c:pt>
                <c:pt idx="1484">
                  <c:v>43609</c:v>
                </c:pt>
                <c:pt idx="1485">
                  <c:v>43610</c:v>
                </c:pt>
                <c:pt idx="1486">
                  <c:v>43611</c:v>
                </c:pt>
                <c:pt idx="1487">
                  <c:v>43612</c:v>
                </c:pt>
                <c:pt idx="1488">
                  <c:v>43613</c:v>
                </c:pt>
                <c:pt idx="1489">
                  <c:v>43614</c:v>
                </c:pt>
                <c:pt idx="1490">
                  <c:v>43615</c:v>
                </c:pt>
                <c:pt idx="1491">
                  <c:v>43616</c:v>
                </c:pt>
                <c:pt idx="1492">
                  <c:v>43617</c:v>
                </c:pt>
                <c:pt idx="1493">
                  <c:v>43618</c:v>
                </c:pt>
                <c:pt idx="1494">
                  <c:v>43619</c:v>
                </c:pt>
                <c:pt idx="1495">
                  <c:v>43620</c:v>
                </c:pt>
                <c:pt idx="1496">
                  <c:v>43621</c:v>
                </c:pt>
                <c:pt idx="1497">
                  <c:v>43622</c:v>
                </c:pt>
                <c:pt idx="1498">
                  <c:v>43623</c:v>
                </c:pt>
                <c:pt idx="1499">
                  <c:v>43624</c:v>
                </c:pt>
                <c:pt idx="1500">
                  <c:v>43625</c:v>
                </c:pt>
                <c:pt idx="1501">
                  <c:v>43626</c:v>
                </c:pt>
                <c:pt idx="1502">
                  <c:v>43627</c:v>
                </c:pt>
                <c:pt idx="1503">
                  <c:v>43628</c:v>
                </c:pt>
                <c:pt idx="1504">
                  <c:v>43629</c:v>
                </c:pt>
                <c:pt idx="1505">
                  <c:v>43630</c:v>
                </c:pt>
                <c:pt idx="1506">
                  <c:v>43631</c:v>
                </c:pt>
                <c:pt idx="1507">
                  <c:v>43632</c:v>
                </c:pt>
                <c:pt idx="1508">
                  <c:v>43633</c:v>
                </c:pt>
                <c:pt idx="1509">
                  <c:v>43634</c:v>
                </c:pt>
                <c:pt idx="1510">
                  <c:v>43635</c:v>
                </c:pt>
                <c:pt idx="1511">
                  <c:v>43636</c:v>
                </c:pt>
                <c:pt idx="1512">
                  <c:v>43637</c:v>
                </c:pt>
                <c:pt idx="1513">
                  <c:v>43638</c:v>
                </c:pt>
                <c:pt idx="1514">
                  <c:v>43639</c:v>
                </c:pt>
                <c:pt idx="1515">
                  <c:v>43640</c:v>
                </c:pt>
                <c:pt idx="1516">
                  <c:v>43641</c:v>
                </c:pt>
                <c:pt idx="1517">
                  <c:v>43642</c:v>
                </c:pt>
                <c:pt idx="1518">
                  <c:v>43643</c:v>
                </c:pt>
                <c:pt idx="1519">
                  <c:v>43644</c:v>
                </c:pt>
                <c:pt idx="1520">
                  <c:v>43645</c:v>
                </c:pt>
                <c:pt idx="1521">
                  <c:v>43646</c:v>
                </c:pt>
                <c:pt idx="1522">
                  <c:v>43647</c:v>
                </c:pt>
                <c:pt idx="1523">
                  <c:v>43648</c:v>
                </c:pt>
                <c:pt idx="1524">
                  <c:v>43649</c:v>
                </c:pt>
                <c:pt idx="1525">
                  <c:v>43650</c:v>
                </c:pt>
                <c:pt idx="1526">
                  <c:v>43651</c:v>
                </c:pt>
                <c:pt idx="1527">
                  <c:v>43652</c:v>
                </c:pt>
                <c:pt idx="1528">
                  <c:v>43653</c:v>
                </c:pt>
                <c:pt idx="1529">
                  <c:v>43654</c:v>
                </c:pt>
                <c:pt idx="1530">
                  <c:v>43655</c:v>
                </c:pt>
                <c:pt idx="1531">
                  <c:v>43656</c:v>
                </c:pt>
                <c:pt idx="1532">
                  <c:v>43657</c:v>
                </c:pt>
                <c:pt idx="1533">
                  <c:v>43658</c:v>
                </c:pt>
                <c:pt idx="1534">
                  <c:v>43659</c:v>
                </c:pt>
                <c:pt idx="1535">
                  <c:v>43660</c:v>
                </c:pt>
                <c:pt idx="1536">
                  <c:v>43661</c:v>
                </c:pt>
                <c:pt idx="1537">
                  <c:v>43662</c:v>
                </c:pt>
                <c:pt idx="1538">
                  <c:v>43663</c:v>
                </c:pt>
                <c:pt idx="1539">
                  <c:v>43664</c:v>
                </c:pt>
                <c:pt idx="1540">
                  <c:v>43665</c:v>
                </c:pt>
                <c:pt idx="1541">
                  <c:v>43666</c:v>
                </c:pt>
                <c:pt idx="1542">
                  <c:v>43667</c:v>
                </c:pt>
                <c:pt idx="1543">
                  <c:v>43668</c:v>
                </c:pt>
                <c:pt idx="1544">
                  <c:v>43669</c:v>
                </c:pt>
                <c:pt idx="1545">
                  <c:v>43670</c:v>
                </c:pt>
                <c:pt idx="1546">
                  <c:v>43671</c:v>
                </c:pt>
                <c:pt idx="1547">
                  <c:v>43672</c:v>
                </c:pt>
                <c:pt idx="1548">
                  <c:v>43673</c:v>
                </c:pt>
                <c:pt idx="1549">
                  <c:v>43674</c:v>
                </c:pt>
                <c:pt idx="1550">
                  <c:v>43675</c:v>
                </c:pt>
                <c:pt idx="1551">
                  <c:v>43676</c:v>
                </c:pt>
                <c:pt idx="1552">
                  <c:v>43677</c:v>
                </c:pt>
                <c:pt idx="1553">
                  <c:v>43678</c:v>
                </c:pt>
                <c:pt idx="1554">
                  <c:v>43679</c:v>
                </c:pt>
                <c:pt idx="1555">
                  <c:v>43680</c:v>
                </c:pt>
                <c:pt idx="1556">
                  <c:v>43681</c:v>
                </c:pt>
                <c:pt idx="1557">
                  <c:v>43682</c:v>
                </c:pt>
                <c:pt idx="1558">
                  <c:v>43683</c:v>
                </c:pt>
                <c:pt idx="1559">
                  <c:v>43684</c:v>
                </c:pt>
                <c:pt idx="1560">
                  <c:v>43685</c:v>
                </c:pt>
                <c:pt idx="1561">
                  <c:v>43686</c:v>
                </c:pt>
                <c:pt idx="1562">
                  <c:v>43687</c:v>
                </c:pt>
                <c:pt idx="1563">
                  <c:v>43688</c:v>
                </c:pt>
                <c:pt idx="1564">
                  <c:v>43689</c:v>
                </c:pt>
                <c:pt idx="1565">
                  <c:v>43690</c:v>
                </c:pt>
                <c:pt idx="1566">
                  <c:v>43691</c:v>
                </c:pt>
                <c:pt idx="1567">
                  <c:v>43692</c:v>
                </c:pt>
                <c:pt idx="1568">
                  <c:v>43693</c:v>
                </c:pt>
                <c:pt idx="1569">
                  <c:v>43694</c:v>
                </c:pt>
                <c:pt idx="1570">
                  <c:v>43695</c:v>
                </c:pt>
                <c:pt idx="1571">
                  <c:v>43696</c:v>
                </c:pt>
                <c:pt idx="1572">
                  <c:v>43697</c:v>
                </c:pt>
                <c:pt idx="1573">
                  <c:v>43698</c:v>
                </c:pt>
                <c:pt idx="1574">
                  <c:v>43699</c:v>
                </c:pt>
                <c:pt idx="1575">
                  <c:v>43700</c:v>
                </c:pt>
                <c:pt idx="1576">
                  <c:v>43701</c:v>
                </c:pt>
                <c:pt idx="1577">
                  <c:v>43702</c:v>
                </c:pt>
                <c:pt idx="1578">
                  <c:v>43703</c:v>
                </c:pt>
                <c:pt idx="1579">
                  <c:v>43704</c:v>
                </c:pt>
                <c:pt idx="1580">
                  <c:v>43705</c:v>
                </c:pt>
                <c:pt idx="1581">
                  <c:v>43706</c:v>
                </c:pt>
                <c:pt idx="1582">
                  <c:v>43707</c:v>
                </c:pt>
                <c:pt idx="1583">
                  <c:v>43708</c:v>
                </c:pt>
                <c:pt idx="1584">
                  <c:v>43709</c:v>
                </c:pt>
                <c:pt idx="1585">
                  <c:v>43710</c:v>
                </c:pt>
                <c:pt idx="1586">
                  <c:v>43711</c:v>
                </c:pt>
                <c:pt idx="1587">
                  <c:v>43712</c:v>
                </c:pt>
                <c:pt idx="1588">
                  <c:v>43713</c:v>
                </c:pt>
                <c:pt idx="1589">
                  <c:v>43714</c:v>
                </c:pt>
                <c:pt idx="1590">
                  <c:v>43715</c:v>
                </c:pt>
                <c:pt idx="1591">
                  <c:v>43716</c:v>
                </c:pt>
                <c:pt idx="1592">
                  <c:v>43717</c:v>
                </c:pt>
                <c:pt idx="1593">
                  <c:v>43718</c:v>
                </c:pt>
                <c:pt idx="1594">
                  <c:v>43719</c:v>
                </c:pt>
                <c:pt idx="1595">
                  <c:v>43720</c:v>
                </c:pt>
                <c:pt idx="1596">
                  <c:v>43721</c:v>
                </c:pt>
                <c:pt idx="1597">
                  <c:v>43722</c:v>
                </c:pt>
                <c:pt idx="1598">
                  <c:v>43723</c:v>
                </c:pt>
                <c:pt idx="1599">
                  <c:v>43724</c:v>
                </c:pt>
                <c:pt idx="1600">
                  <c:v>43725</c:v>
                </c:pt>
                <c:pt idx="1601">
                  <c:v>43726</c:v>
                </c:pt>
                <c:pt idx="1602">
                  <c:v>43727</c:v>
                </c:pt>
                <c:pt idx="1603">
                  <c:v>43728</c:v>
                </c:pt>
                <c:pt idx="1604">
                  <c:v>43729</c:v>
                </c:pt>
                <c:pt idx="1605">
                  <c:v>43730</c:v>
                </c:pt>
                <c:pt idx="1606">
                  <c:v>43731</c:v>
                </c:pt>
                <c:pt idx="1607">
                  <c:v>43732</c:v>
                </c:pt>
                <c:pt idx="1608">
                  <c:v>43733</c:v>
                </c:pt>
                <c:pt idx="1609">
                  <c:v>43734</c:v>
                </c:pt>
                <c:pt idx="1610">
                  <c:v>43735</c:v>
                </c:pt>
                <c:pt idx="1611">
                  <c:v>43736</c:v>
                </c:pt>
                <c:pt idx="1612">
                  <c:v>43737</c:v>
                </c:pt>
                <c:pt idx="1613">
                  <c:v>43738</c:v>
                </c:pt>
                <c:pt idx="1614">
                  <c:v>43739</c:v>
                </c:pt>
                <c:pt idx="1615">
                  <c:v>43740</c:v>
                </c:pt>
                <c:pt idx="1616">
                  <c:v>43741</c:v>
                </c:pt>
                <c:pt idx="1617">
                  <c:v>43742</c:v>
                </c:pt>
                <c:pt idx="1618">
                  <c:v>43743</c:v>
                </c:pt>
                <c:pt idx="1619">
                  <c:v>43744</c:v>
                </c:pt>
                <c:pt idx="1620">
                  <c:v>43745</c:v>
                </c:pt>
                <c:pt idx="1621">
                  <c:v>43746</c:v>
                </c:pt>
                <c:pt idx="1622">
                  <c:v>43747</c:v>
                </c:pt>
                <c:pt idx="1623">
                  <c:v>43748</c:v>
                </c:pt>
                <c:pt idx="1624">
                  <c:v>43749</c:v>
                </c:pt>
                <c:pt idx="1625">
                  <c:v>43750</c:v>
                </c:pt>
                <c:pt idx="1626">
                  <c:v>43751</c:v>
                </c:pt>
                <c:pt idx="1627">
                  <c:v>43752</c:v>
                </c:pt>
                <c:pt idx="1628">
                  <c:v>43753</c:v>
                </c:pt>
                <c:pt idx="1629">
                  <c:v>43754</c:v>
                </c:pt>
                <c:pt idx="1630">
                  <c:v>43755</c:v>
                </c:pt>
                <c:pt idx="1631">
                  <c:v>43756</c:v>
                </c:pt>
                <c:pt idx="1632">
                  <c:v>43757</c:v>
                </c:pt>
                <c:pt idx="1633">
                  <c:v>43758</c:v>
                </c:pt>
                <c:pt idx="1634">
                  <c:v>43759</c:v>
                </c:pt>
                <c:pt idx="1635">
                  <c:v>43760</c:v>
                </c:pt>
                <c:pt idx="1636">
                  <c:v>43761</c:v>
                </c:pt>
                <c:pt idx="1637">
                  <c:v>43762</c:v>
                </c:pt>
                <c:pt idx="1638">
                  <c:v>43763</c:v>
                </c:pt>
                <c:pt idx="1639">
                  <c:v>43764</c:v>
                </c:pt>
                <c:pt idx="1640">
                  <c:v>43765</c:v>
                </c:pt>
                <c:pt idx="1641">
                  <c:v>43766</c:v>
                </c:pt>
                <c:pt idx="1642">
                  <c:v>43767</c:v>
                </c:pt>
                <c:pt idx="1643">
                  <c:v>43768</c:v>
                </c:pt>
                <c:pt idx="1644">
                  <c:v>43769</c:v>
                </c:pt>
                <c:pt idx="1645">
                  <c:v>43770</c:v>
                </c:pt>
                <c:pt idx="1646">
                  <c:v>43771</c:v>
                </c:pt>
                <c:pt idx="1647">
                  <c:v>43772</c:v>
                </c:pt>
                <c:pt idx="1648">
                  <c:v>43773</c:v>
                </c:pt>
                <c:pt idx="1649">
                  <c:v>43774</c:v>
                </c:pt>
                <c:pt idx="1650">
                  <c:v>43775</c:v>
                </c:pt>
                <c:pt idx="1651">
                  <c:v>43776</c:v>
                </c:pt>
                <c:pt idx="1652">
                  <c:v>43777</c:v>
                </c:pt>
                <c:pt idx="1653">
                  <c:v>43778</c:v>
                </c:pt>
                <c:pt idx="1654">
                  <c:v>43779</c:v>
                </c:pt>
                <c:pt idx="1655">
                  <c:v>43780</c:v>
                </c:pt>
                <c:pt idx="1656">
                  <c:v>43781</c:v>
                </c:pt>
                <c:pt idx="1657">
                  <c:v>43782</c:v>
                </c:pt>
                <c:pt idx="1658">
                  <c:v>43783</c:v>
                </c:pt>
                <c:pt idx="1659">
                  <c:v>43784</c:v>
                </c:pt>
                <c:pt idx="1660">
                  <c:v>43785</c:v>
                </c:pt>
                <c:pt idx="1661">
                  <c:v>43786</c:v>
                </c:pt>
                <c:pt idx="1662">
                  <c:v>43787</c:v>
                </c:pt>
                <c:pt idx="1663">
                  <c:v>43788</c:v>
                </c:pt>
                <c:pt idx="1664">
                  <c:v>43789</c:v>
                </c:pt>
                <c:pt idx="1665">
                  <c:v>43790</c:v>
                </c:pt>
                <c:pt idx="1666">
                  <c:v>43791</c:v>
                </c:pt>
                <c:pt idx="1667">
                  <c:v>43792</c:v>
                </c:pt>
                <c:pt idx="1668">
                  <c:v>43793</c:v>
                </c:pt>
                <c:pt idx="1669">
                  <c:v>43794</c:v>
                </c:pt>
                <c:pt idx="1670">
                  <c:v>43795</c:v>
                </c:pt>
                <c:pt idx="1671">
                  <c:v>43796</c:v>
                </c:pt>
                <c:pt idx="1672">
                  <c:v>43797</c:v>
                </c:pt>
                <c:pt idx="1673">
                  <c:v>43798</c:v>
                </c:pt>
                <c:pt idx="1674">
                  <c:v>43799</c:v>
                </c:pt>
                <c:pt idx="1675">
                  <c:v>43800</c:v>
                </c:pt>
                <c:pt idx="1676">
                  <c:v>43801</c:v>
                </c:pt>
                <c:pt idx="1677">
                  <c:v>43802</c:v>
                </c:pt>
                <c:pt idx="1678">
                  <c:v>43803</c:v>
                </c:pt>
                <c:pt idx="1679">
                  <c:v>43804</c:v>
                </c:pt>
                <c:pt idx="1680">
                  <c:v>43805</c:v>
                </c:pt>
                <c:pt idx="1681">
                  <c:v>43806</c:v>
                </c:pt>
                <c:pt idx="1682">
                  <c:v>43807</c:v>
                </c:pt>
                <c:pt idx="1683">
                  <c:v>43808</c:v>
                </c:pt>
                <c:pt idx="1684">
                  <c:v>43809</c:v>
                </c:pt>
                <c:pt idx="1685">
                  <c:v>43810</c:v>
                </c:pt>
                <c:pt idx="1686">
                  <c:v>43811</c:v>
                </c:pt>
                <c:pt idx="1687">
                  <c:v>43812</c:v>
                </c:pt>
                <c:pt idx="1688">
                  <c:v>43813</c:v>
                </c:pt>
                <c:pt idx="1689">
                  <c:v>43814</c:v>
                </c:pt>
                <c:pt idx="1690">
                  <c:v>43815</c:v>
                </c:pt>
                <c:pt idx="1691">
                  <c:v>43816</c:v>
                </c:pt>
                <c:pt idx="1692">
                  <c:v>43817</c:v>
                </c:pt>
                <c:pt idx="1693">
                  <c:v>43818</c:v>
                </c:pt>
                <c:pt idx="1694">
                  <c:v>43819</c:v>
                </c:pt>
                <c:pt idx="1695">
                  <c:v>43820</c:v>
                </c:pt>
                <c:pt idx="1696">
                  <c:v>43821</c:v>
                </c:pt>
                <c:pt idx="1697">
                  <c:v>43822</c:v>
                </c:pt>
                <c:pt idx="1698">
                  <c:v>43823</c:v>
                </c:pt>
                <c:pt idx="1699">
                  <c:v>43824</c:v>
                </c:pt>
                <c:pt idx="1700">
                  <c:v>43825</c:v>
                </c:pt>
                <c:pt idx="1701">
                  <c:v>43826</c:v>
                </c:pt>
                <c:pt idx="1702">
                  <c:v>43827</c:v>
                </c:pt>
                <c:pt idx="1703">
                  <c:v>43828</c:v>
                </c:pt>
                <c:pt idx="1704">
                  <c:v>43829</c:v>
                </c:pt>
                <c:pt idx="1705">
                  <c:v>43830</c:v>
                </c:pt>
                <c:pt idx="1706">
                  <c:v>43831</c:v>
                </c:pt>
                <c:pt idx="1707">
                  <c:v>43832</c:v>
                </c:pt>
                <c:pt idx="1708">
                  <c:v>43833</c:v>
                </c:pt>
                <c:pt idx="1709">
                  <c:v>43834</c:v>
                </c:pt>
                <c:pt idx="1710">
                  <c:v>43835</c:v>
                </c:pt>
                <c:pt idx="1711">
                  <c:v>43836</c:v>
                </c:pt>
                <c:pt idx="1712">
                  <c:v>43837</c:v>
                </c:pt>
                <c:pt idx="1713">
                  <c:v>43838</c:v>
                </c:pt>
                <c:pt idx="1714">
                  <c:v>43839</c:v>
                </c:pt>
                <c:pt idx="1715">
                  <c:v>43840</c:v>
                </c:pt>
                <c:pt idx="1716">
                  <c:v>43841</c:v>
                </c:pt>
                <c:pt idx="1717">
                  <c:v>43842</c:v>
                </c:pt>
                <c:pt idx="1718">
                  <c:v>43843</c:v>
                </c:pt>
                <c:pt idx="1719">
                  <c:v>43844</c:v>
                </c:pt>
                <c:pt idx="1720">
                  <c:v>43845</c:v>
                </c:pt>
                <c:pt idx="1721">
                  <c:v>43846</c:v>
                </c:pt>
                <c:pt idx="1722">
                  <c:v>43847</c:v>
                </c:pt>
                <c:pt idx="1723">
                  <c:v>43848</c:v>
                </c:pt>
                <c:pt idx="1724">
                  <c:v>43849</c:v>
                </c:pt>
                <c:pt idx="1725">
                  <c:v>43850</c:v>
                </c:pt>
                <c:pt idx="1726">
                  <c:v>43851</c:v>
                </c:pt>
                <c:pt idx="1727">
                  <c:v>43852</c:v>
                </c:pt>
                <c:pt idx="1728">
                  <c:v>43853</c:v>
                </c:pt>
                <c:pt idx="1729">
                  <c:v>43854</c:v>
                </c:pt>
                <c:pt idx="1730">
                  <c:v>43855</c:v>
                </c:pt>
                <c:pt idx="1731">
                  <c:v>43856</c:v>
                </c:pt>
                <c:pt idx="1732">
                  <c:v>43857</c:v>
                </c:pt>
                <c:pt idx="1733">
                  <c:v>43858</c:v>
                </c:pt>
                <c:pt idx="1734">
                  <c:v>43859</c:v>
                </c:pt>
                <c:pt idx="1735">
                  <c:v>43860</c:v>
                </c:pt>
                <c:pt idx="1736">
                  <c:v>43861</c:v>
                </c:pt>
                <c:pt idx="1737">
                  <c:v>43862</c:v>
                </c:pt>
                <c:pt idx="1738">
                  <c:v>43863</c:v>
                </c:pt>
                <c:pt idx="1739">
                  <c:v>43864</c:v>
                </c:pt>
                <c:pt idx="1740">
                  <c:v>43865</c:v>
                </c:pt>
                <c:pt idx="1741">
                  <c:v>43866</c:v>
                </c:pt>
                <c:pt idx="1742">
                  <c:v>43867</c:v>
                </c:pt>
                <c:pt idx="1743">
                  <c:v>43868</c:v>
                </c:pt>
                <c:pt idx="1744">
                  <c:v>43869</c:v>
                </c:pt>
                <c:pt idx="1745">
                  <c:v>43870</c:v>
                </c:pt>
                <c:pt idx="1746">
                  <c:v>43871</c:v>
                </c:pt>
                <c:pt idx="1747">
                  <c:v>43872</c:v>
                </c:pt>
                <c:pt idx="1748">
                  <c:v>43873</c:v>
                </c:pt>
                <c:pt idx="1749">
                  <c:v>43874</c:v>
                </c:pt>
                <c:pt idx="1750">
                  <c:v>43875</c:v>
                </c:pt>
                <c:pt idx="1751">
                  <c:v>43876</c:v>
                </c:pt>
                <c:pt idx="1752">
                  <c:v>43877</c:v>
                </c:pt>
                <c:pt idx="1753">
                  <c:v>43878</c:v>
                </c:pt>
                <c:pt idx="1754">
                  <c:v>43879</c:v>
                </c:pt>
                <c:pt idx="1755">
                  <c:v>43880</c:v>
                </c:pt>
                <c:pt idx="1756">
                  <c:v>43881</c:v>
                </c:pt>
                <c:pt idx="1757">
                  <c:v>43882</c:v>
                </c:pt>
                <c:pt idx="1758">
                  <c:v>43883</c:v>
                </c:pt>
                <c:pt idx="1759">
                  <c:v>43884</c:v>
                </c:pt>
                <c:pt idx="1760">
                  <c:v>43885</c:v>
                </c:pt>
                <c:pt idx="1761">
                  <c:v>43886</c:v>
                </c:pt>
                <c:pt idx="1762">
                  <c:v>43887</c:v>
                </c:pt>
                <c:pt idx="1763">
                  <c:v>43888</c:v>
                </c:pt>
                <c:pt idx="1764">
                  <c:v>43889</c:v>
                </c:pt>
                <c:pt idx="1765">
                  <c:v>43890</c:v>
                </c:pt>
                <c:pt idx="1766">
                  <c:v>43891</c:v>
                </c:pt>
                <c:pt idx="1767">
                  <c:v>43892</c:v>
                </c:pt>
                <c:pt idx="1768">
                  <c:v>43893</c:v>
                </c:pt>
                <c:pt idx="1769">
                  <c:v>43894</c:v>
                </c:pt>
                <c:pt idx="1770">
                  <c:v>43895</c:v>
                </c:pt>
                <c:pt idx="1771">
                  <c:v>43896</c:v>
                </c:pt>
                <c:pt idx="1772">
                  <c:v>43897</c:v>
                </c:pt>
                <c:pt idx="1773">
                  <c:v>43898</c:v>
                </c:pt>
                <c:pt idx="1774">
                  <c:v>43899</c:v>
                </c:pt>
                <c:pt idx="1775">
                  <c:v>43900</c:v>
                </c:pt>
                <c:pt idx="1776">
                  <c:v>43901</c:v>
                </c:pt>
                <c:pt idx="1777">
                  <c:v>43902</c:v>
                </c:pt>
                <c:pt idx="1778">
                  <c:v>43903</c:v>
                </c:pt>
                <c:pt idx="1779">
                  <c:v>43904</c:v>
                </c:pt>
                <c:pt idx="1780">
                  <c:v>43905</c:v>
                </c:pt>
                <c:pt idx="1781">
                  <c:v>43906</c:v>
                </c:pt>
                <c:pt idx="1782">
                  <c:v>43907</c:v>
                </c:pt>
                <c:pt idx="1783">
                  <c:v>43908</c:v>
                </c:pt>
                <c:pt idx="1784">
                  <c:v>43909</c:v>
                </c:pt>
                <c:pt idx="1785">
                  <c:v>43910</c:v>
                </c:pt>
                <c:pt idx="1786">
                  <c:v>43911</c:v>
                </c:pt>
                <c:pt idx="1787">
                  <c:v>43912</c:v>
                </c:pt>
                <c:pt idx="1788">
                  <c:v>43913</c:v>
                </c:pt>
                <c:pt idx="1789">
                  <c:v>43914</c:v>
                </c:pt>
                <c:pt idx="1790">
                  <c:v>43915</c:v>
                </c:pt>
                <c:pt idx="1791">
                  <c:v>43916</c:v>
                </c:pt>
                <c:pt idx="1792">
                  <c:v>43917</c:v>
                </c:pt>
                <c:pt idx="1793">
                  <c:v>43918</c:v>
                </c:pt>
                <c:pt idx="1794">
                  <c:v>43919</c:v>
                </c:pt>
                <c:pt idx="1795">
                  <c:v>43920</c:v>
                </c:pt>
                <c:pt idx="1796">
                  <c:v>43921</c:v>
                </c:pt>
                <c:pt idx="1797">
                  <c:v>43922</c:v>
                </c:pt>
                <c:pt idx="1798">
                  <c:v>43923</c:v>
                </c:pt>
                <c:pt idx="1799">
                  <c:v>43924</c:v>
                </c:pt>
                <c:pt idx="1800">
                  <c:v>43925</c:v>
                </c:pt>
                <c:pt idx="1801">
                  <c:v>43926</c:v>
                </c:pt>
                <c:pt idx="1802">
                  <c:v>43927</c:v>
                </c:pt>
                <c:pt idx="1803">
                  <c:v>43928</c:v>
                </c:pt>
                <c:pt idx="1804">
                  <c:v>43929</c:v>
                </c:pt>
                <c:pt idx="1805">
                  <c:v>43930</c:v>
                </c:pt>
                <c:pt idx="1806">
                  <c:v>43931</c:v>
                </c:pt>
                <c:pt idx="1807">
                  <c:v>43932</c:v>
                </c:pt>
                <c:pt idx="1808">
                  <c:v>43933</c:v>
                </c:pt>
                <c:pt idx="1809">
                  <c:v>43934</c:v>
                </c:pt>
                <c:pt idx="1810">
                  <c:v>43935</c:v>
                </c:pt>
                <c:pt idx="1811">
                  <c:v>43936</c:v>
                </c:pt>
                <c:pt idx="1812">
                  <c:v>43937</c:v>
                </c:pt>
                <c:pt idx="1813">
                  <c:v>43938</c:v>
                </c:pt>
                <c:pt idx="1814">
                  <c:v>43939</c:v>
                </c:pt>
                <c:pt idx="1815">
                  <c:v>43940</c:v>
                </c:pt>
                <c:pt idx="1816">
                  <c:v>43941</c:v>
                </c:pt>
                <c:pt idx="1817">
                  <c:v>43942</c:v>
                </c:pt>
                <c:pt idx="1818">
                  <c:v>43943</c:v>
                </c:pt>
                <c:pt idx="1819">
                  <c:v>43944</c:v>
                </c:pt>
                <c:pt idx="1820">
                  <c:v>43945</c:v>
                </c:pt>
                <c:pt idx="1821">
                  <c:v>43946</c:v>
                </c:pt>
                <c:pt idx="1822">
                  <c:v>43947</c:v>
                </c:pt>
                <c:pt idx="1823">
                  <c:v>43948</c:v>
                </c:pt>
                <c:pt idx="1824">
                  <c:v>43949</c:v>
                </c:pt>
                <c:pt idx="1825">
                  <c:v>43950</c:v>
                </c:pt>
                <c:pt idx="1826">
                  <c:v>43951</c:v>
                </c:pt>
                <c:pt idx="1827">
                  <c:v>43952</c:v>
                </c:pt>
                <c:pt idx="1828">
                  <c:v>43953</c:v>
                </c:pt>
                <c:pt idx="1829">
                  <c:v>43954</c:v>
                </c:pt>
                <c:pt idx="1830">
                  <c:v>43955</c:v>
                </c:pt>
                <c:pt idx="1831">
                  <c:v>43956</c:v>
                </c:pt>
                <c:pt idx="1832">
                  <c:v>43957</c:v>
                </c:pt>
                <c:pt idx="1833">
                  <c:v>43958</c:v>
                </c:pt>
                <c:pt idx="1834">
                  <c:v>43959</c:v>
                </c:pt>
                <c:pt idx="1835">
                  <c:v>43960</c:v>
                </c:pt>
                <c:pt idx="1836">
                  <c:v>43961</c:v>
                </c:pt>
                <c:pt idx="1837">
                  <c:v>43962</c:v>
                </c:pt>
                <c:pt idx="1838">
                  <c:v>43963</c:v>
                </c:pt>
                <c:pt idx="1839">
                  <c:v>43964</c:v>
                </c:pt>
                <c:pt idx="1840">
                  <c:v>43965</c:v>
                </c:pt>
                <c:pt idx="1841">
                  <c:v>43966</c:v>
                </c:pt>
                <c:pt idx="1842">
                  <c:v>43967</c:v>
                </c:pt>
                <c:pt idx="1843">
                  <c:v>43968</c:v>
                </c:pt>
                <c:pt idx="1844">
                  <c:v>43969</c:v>
                </c:pt>
                <c:pt idx="1845">
                  <c:v>43970</c:v>
                </c:pt>
                <c:pt idx="1846">
                  <c:v>43971</c:v>
                </c:pt>
                <c:pt idx="1847">
                  <c:v>43972</c:v>
                </c:pt>
                <c:pt idx="1848">
                  <c:v>43973</c:v>
                </c:pt>
                <c:pt idx="1849">
                  <c:v>43974</c:v>
                </c:pt>
                <c:pt idx="1850">
                  <c:v>43975</c:v>
                </c:pt>
                <c:pt idx="1851">
                  <c:v>43976</c:v>
                </c:pt>
                <c:pt idx="1852">
                  <c:v>43977</c:v>
                </c:pt>
                <c:pt idx="1853">
                  <c:v>43978</c:v>
                </c:pt>
                <c:pt idx="1854">
                  <c:v>43979</c:v>
                </c:pt>
                <c:pt idx="1855">
                  <c:v>43980</c:v>
                </c:pt>
                <c:pt idx="1856">
                  <c:v>43981</c:v>
                </c:pt>
                <c:pt idx="1857">
                  <c:v>43982</c:v>
                </c:pt>
                <c:pt idx="1858">
                  <c:v>43983</c:v>
                </c:pt>
                <c:pt idx="1859">
                  <c:v>43984</c:v>
                </c:pt>
                <c:pt idx="1860">
                  <c:v>43985</c:v>
                </c:pt>
                <c:pt idx="1861">
                  <c:v>43986</c:v>
                </c:pt>
                <c:pt idx="1862">
                  <c:v>43987</c:v>
                </c:pt>
                <c:pt idx="1863">
                  <c:v>43988</c:v>
                </c:pt>
                <c:pt idx="1864">
                  <c:v>43989</c:v>
                </c:pt>
                <c:pt idx="1865">
                  <c:v>43990</c:v>
                </c:pt>
                <c:pt idx="1866">
                  <c:v>43991</c:v>
                </c:pt>
                <c:pt idx="1867">
                  <c:v>43992</c:v>
                </c:pt>
                <c:pt idx="1868">
                  <c:v>43993</c:v>
                </c:pt>
                <c:pt idx="1869">
                  <c:v>43994</c:v>
                </c:pt>
                <c:pt idx="1870">
                  <c:v>43995</c:v>
                </c:pt>
                <c:pt idx="1871">
                  <c:v>43996</c:v>
                </c:pt>
                <c:pt idx="1872">
                  <c:v>43997</c:v>
                </c:pt>
                <c:pt idx="1873">
                  <c:v>43998</c:v>
                </c:pt>
                <c:pt idx="1874">
                  <c:v>43999</c:v>
                </c:pt>
                <c:pt idx="1875">
                  <c:v>44000</c:v>
                </c:pt>
                <c:pt idx="1876">
                  <c:v>44001</c:v>
                </c:pt>
                <c:pt idx="1877">
                  <c:v>44002</c:v>
                </c:pt>
                <c:pt idx="1878">
                  <c:v>44003</c:v>
                </c:pt>
                <c:pt idx="1879">
                  <c:v>44004</c:v>
                </c:pt>
                <c:pt idx="1880">
                  <c:v>44005</c:v>
                </c:pt>
                <c:pt idx="1881">
                  <c:v>44006</c:v>
                </c:pt>
                <c:pt idx="1882">
                  <c:v>44007</c:v>
                </c:pt>
                <c:pt idx="1883">
                  <c:v>44008</c:v>
                </c:pt>
                <c:pt idx="1884">
                  <c:v>44009</c:v>
                </c:pt>
                <c:pt idx="1885">
                  <c:v>44010</c:v>
                </c:pt>
                <c:pt idx="1886">
                  <c:v>44011</c:v>
                </c:pt>
                <c:pt idx="1887">
                  <c:v>44012</c:v>
                </c:pt>
                <c:pt idx="1888">
                  <c:v>44013</c:v>
                </c:pt>
                <c:pt idx="1889">
                  <c:v>44014</c:v>
                </c:pt>
                <c:pt idx="1890">
                  <c:v>44015</c:v>
                </c:pt>
                <c:pt idx="1891">
                  <c:v>44016</c:v>
                </c:pt>
                <c:pt idx="1892">
                  <c:v>44017</c:v>
                </c:pt>
                <c:pt idx="1893">
                  <c:v>44018</c:v>
                </c:pt>
                <c:pt idx="1894">
                  <c:v>44019</c:v>
                </c:pt>
                <c:pt idx="1895">
                  <c:v>44020</c:v>
                </c:pt>
                <c:pt idx="1896">
                  <c:v>44021</c:v>
                </c:pt>
                <c:pt idx="1897">
                  <c:v>44022</c:v>
                </c:pt>
                <c:pt idx="1898">
                  <c:v>44023</c:v>
                </c:pt>
                <c:pt idx="1899">
                  <c:v>44024</c:v>
                </c:pt>
                <c:pt idx="1900">
                  <c:v>44025</c:v>
                </c:pt>
                <c:pt idx="1901">
                  <c:v>44026</c:v>
                </c:pt>
                <c:pt idx="1902">
                  <c:v>44027</c:v>
                </c:pt>
                <c:pt idx="1903">
                  <c:v>44028</c:v>
                </c:pt>
                <c:pt idx="1904">
                  <c:v>44029</c:v>
                </c:pt>
                <c:pt idx="1905">
                  <c:v>44030</c:v>
                </c:pt>
                <c:pt idx="1906">
                  <c:v>44031</c:v>
                </c:pt>
                <c:pt idx="1907">
                  <c:v>44032</c:v>
                </c:pt>
                <c:pt idx="1908">
                  <c:v>44033</c:v>
                </c:pt>
                <c:pt idx="1909">
                  <c:v>44034</c:v>
                </c:pt>
                <c:pt idx="1910">
                  <c:v>44035</c:v>
                </c:pt>
                <c:pt idx="1911">
                  <c:v>44036</c:v>
                </c:pt>
                <c:pt idx="1912">
                  <c:v>44037</c:v>
                </c:pt>
                <c:pt idx="1913">
                  <c:v>44038</c:v>
                </c:pt>
                <c:pt idx="1914">
                  <c:v>44039</c:v>
                </c:pt>
                <c:pt idx="1915">
                  <c:v>44040</c:v>
                </c:pt>
                <c:pt idx="1916">
                  <c:v>44041</c:v>
                </c:pt>
                <c:pt idx="1917">
                  <c:v>44042</c:v>
                </c:pt>
                <c:pt idx="1918">
                  <c:v>44043</c:v>
                </c:pt>
                <c:pt idx="1919">
                  <c:v>44044</c:v>
                </c:pt>
                <c:pt idx="1920">
                  <c:v>44045</c:v>
                </c:pt>
                <c:pt idx="1921">
                  <c:v>44046</c:v>
                </c:pt>
                <c:pt idx="1922">
                  <c:v>44047</c:v>
                </c:pt>
                <c:pt idx="1923">
                  <c:v>44048</c:v>
                </c:pt>
                <c:pt idx="1924">
                  <c:v>44049</c:v>
                </c:pt>
                <c:pt idx="1925">
                  <c:v>44050</c:v>
                </c:pt>
                <c:pt idx="1926">
                  <c:v>44051</c:v>
                </c:pt>
                <c:pt idx="1927">
                  <c:v>44052</c:v>
                </c:pt>
                <c:pt idx="1928">
                  <c:v>44053</c:v>
                </c:pt>
                <c:pt idx="1929">
                  <c:v>44054</c:v>
                </c:pt>
                <c:pt idx="1930">
                  <c:v>44055</c:v>
                </c:pt>
                <c:pt idx="1931">
                  <c:v>44056</c:v>
                </c:pt>
                <c:pt idx="1932">
                  <c:v>44057</c:v>
                </c:pt>
                <c:pt idx="1933">
                  <c:v>44058</c:v>
                </c:pt>
                <c:pt idx="1934">
                  <c:v>44059</c:v>
                </c:pt>
                <c:pt idx="1935">
                  <c:v>44060</c:v>
                </c:pt>
                <c:pt idx="1936">
                  <c:v>44061</c:v>
                </c:pt>
                <c:pt idx="1937">
                  <c:v>44062</c:v>
                </c:pt>
                <c:pt idx="1938">
                  <c:v>44063</c:v>
                </c:pt>
                <c:pt idx="1939">
                  <c:v>44064</c:v>
                </c:pt>
                <c:pt idx="1940">
                  <c:v>44065</c:v>
                </c:pt>
                <c:pt idx="1941">
                  <c:v>44066</c:v>
                </c:pt>
                <c:pt idx="1942">
                  <c:v>44067</c:v>
                </c:pt>
                <c:pt idx="1943">
                  <c:v>44068</c:v>
                </c:pt>
                <c:pt idx="1944">
                  <c:v>44069</c:v>
                </c:pt>
                <c:pt idx="1945">
                  <c:v>44070</c:v>
                </c:pt>
                <c:pt idx="1946">
                  <c:v>44071</c:v>
                </c:pt>
                <c:pt idx="1947">
                  <c:v>44072</c:v>
                </c:pt>
                <c:pt idx="1948">
                  <c:v>44073</c:v>
                </c:pt>
                <c:pt idx="1949">
                  <c:v>44074</c:v>
                </c:pt>
                <c:pt idx="1950">
                  <c:v>44075</c:v>
                </c:pt>
                <c:pt idx="1951">
                  <c:v>44076</c:v>
                </c:pt>
                <c:pt idx="1952">
                  <c:v>44077</c:v>
                </c:pt>
                <c:pt idx="1953">
                  <c:v>44078</c:v>
                </c:pt>
                <c:pt idx="1954">
                  <c:v>44079</c:v>
                </c:pt>
                <c:pt idx="1955">
                  <c:v>44080</c:v>
                </c:pt>
                <c:pt idx="1956">
                  <c:v>44081</c:v>
                </c:pt>
                <c:pt idx="1957">
                  <c:v>44082</c:v>
                </c:pt>
                <c:pt idx="1958">
                  <c:v>44083</c:v>
                </c:pt>
                <c:pt idx="1959">
                  <c:v>44084</c:v>
                </c:pt>
                <c:pt idx="1960">
                  <c:v>44085</c:v>
                </c:pt>
                <c:pt idx="1961">
                  <c:v>44086</c:v>
                </c:pt>
                <c:pt idx="1962">
                  <c:v>44087</c:v>
                </c:pt>
                <c:pt idx="1963">
                  <c:v>44088</c:v>
                </c:pt>
                <c:pt idx="1964">
                  <c:v>44089</c:v>
                </c:pt>
                <c:pt idx="1965">
                  <c:v>44090</c:v>
                </c:pt>
                <c:pt idx="1966">
                  <c:v>44091</c:v>
                </c:pt>
                <c:pt idx="1967">
                  <c:v>44092</c:v>
                </c:pt>
                <c:pt idx="1968">
                  <c:v>44093</c:v>
                </c:pt>
                <c:pt idx="1969">
                  <c:v>44094</c:v>
                </c:pt>
                <c:pt idx="1970">
                  <c:v>44095</c:v>
                </c:pt>
                <c:pt idx="1971">
                  <c:v>44096</c:v>
                </c:pt>
                <c:pt idx="1972">
                  <c:v>44097</c:v>
                </c:pt>
                <c:pt idx="1973">
                  <c:v>44098</c:v>
                </c:pt>
                <c:pt idx="1974">
                  <c:v>44099</c:v>
                </c:pt>
                <c:pt idx="1975">
                  <c:v>44100</c:v>
                </c:pt>
                <c:pt idx="1976">
                  <c:v>44101</c:v>
                </c:pt>
                <c:pt idx="1977">
                  <c:v>44102</c:v>
                </c:pt>
                <c:pt idx="1978">
                  <c:v>44103</c:v>
                </c:pt>
                <c:pt idx="1979">
                  <c:v>44104</c:v>
                </c:pt>
                <c:pt idx="1980">
                  <c:v>44105</c:v>
                </c:pt>
                <c:pt idx="1981">
                  <c:v>44106</c:v>
                </c:pt>
                <c:pt idx="1982">
                  <c:v>44107</c:v>
                </c:pt>
                <c:pt idx="1983">
                  <c:v>44108</c:v>
                </c:pt>
                <c:pt idx="1984">
                  <c:v>44109</c:v>
                </c:pt>
                <c:pt idx="1985">
                  <c:v>44110</c:v>
                </c:pt>
                <c:pt idx="1986">
                  <c:v>44111</c:v>
                </c:pt>
                <c:pt idx="1987">
                  <c:v>44112</c:v>
                </c:pt>
                <c:pt idx="1988">
                  <c:v>44113</c:v>
                </c:pt>
                <c:pt idx="1989">
                  <c:v>44114</c:v>
                </c:pt>
                <c:pt idx="1990">
                  <c:v>44115</c:v>
                </c:pt>
                <c:pt idx="1991">
                  <c:v>44116</c:v>
                </c:pt>
                <c:pt idx="1992">
                  <c:v>44117</c:v>
                </c:pt>
                <c:pt idx="1993">
                  <c:v>44118</c:v>
                </c:pt>
                <c:pt idx="1994">
                  <c:v>44119</c:v>
                </c:pt>
                <c:pt idx="1995">
                  <c:v>44120</c:v>
                </c:pt>
                <c:pt idx="1996">
                  <c:v>44121</c:v>
                </c:pt>
                <c:pt idx="1997">
                  <c:v>44122</c:v>
                </c:pt>
                <c:pt idx="1998">
                  <c:v>44123</c:v>
                </c:pt>
                <c:pt idx="1999">
                  <c:v>44124</c:v>
                </c:pt>
                <c:pt idx="2000">
                  <c:v>44125</c:v>
                </c:pt>
                <c:pt idx="2001">
                  <c:v>44126</c:v>
                </c:pt>
                <c:pt idx="2002">
                  <c:v>44127</c:v>
                </c:pt>
                <c:pt idx="2003">
                  <c:v>44128</c:v>
                </c:pt>
                <c:pt idx="2004">
                  <c:v>44129</c:v>
                </c:pt>
                <c:pt idx="2005">
                  <c:v>44130</c:v>
                </c:pt>
                <c:pt idx="2006">
                  <c:v>44131</c:v>
                </c:pt>
                <c:pt idx="2007">
                  <c:v>44132</c:v>
                </c:pt>
                <c:pt idx="2008">
                  <c:v>44133</c:v>
                </c:pt>
                <c:pt idx="2009">
                  <c:v>44134</c:v>
                </c:pt>
                <c:pt idx="2010">
                  <c:v>44135</c:v>
                </c:pt>
                <c:pt idx="2011">
                  <c:v>44136</c:v>
                </c:pt>
                <c:pt idx="2012">
                  <c:v>44137</c:v>
                </c:pt>
                <c:pt idx="2013">
                  <c:v>44138</c:v>
                </c:pt>
                <c:pt idx="2014">
                  <c:v>44139</c:v>
                </c:pt>
                <c:pt idx="2015">
                  <c:v>44140</c:v>
                </c:pt>
                <c:pt idx="2016">
                  <c:v>44141</c:v>
                </c:pt>
                <c:pt idx="2017">
                  <c:v>44142</c:v>
                </c:pt>
                <c:pt idx="2018">
                  <c:v>44143</c:v>
                </c:pt>
                <c:pt idx="2019">
                  <c:v>44144</c:v>
                </c:pt>
                <c:pt idx="2020">
                  <c:v>44145</c:v>
                </c:pt>
                <c:pt idx="2021">
                  <c:v>44146</c:v>
                </c:pt>
                <c:pt idx="2022">
                  <c:v>44147</c:v>
                </c:pt>
                <c:pt idx="2023">
                  <c:v>44148</c:v>
                </c:pt>
                <c:pt idx="2024">
                  <c:v>44149</c:v>
                </c:pt>
                <c:pt idx="2025">
                  <c:v>44150</c:v>
                </c:pt>
                <c:pt idx="2026">
                  <c:v>44151</c:v>
                </c:pt>
                <c:pt idx="2027">
                  <c:v>44152</c:v>
                </c:pt>
                <c:pt idx="2028">
                  <c:v>44153</c:v>
                </c:pt>
                <c:pt idx="2029">
                  <c:v>44154</c:v>
                </c:pt>
                <c:pt idx="2030">
                  <c:v>44155</c:v>
                </c:pt>
                <c:pt idx="2031">
                  <c:v>44156</c:v>
                </c:pt>
                <c:pt idx="2032">
                  <c:v>44157</c:v>
                </c:pt>
                <c:pt idx="2033">
                  <c:v>44158</c:v>
                </c:pt>
                <c:pt idx="2034">
                  <c:v>44159</c:v>
                </c:pt>
                <c:pt idx="2035">
                  <c:v>44160</c:v>
                </c:pt>
                <c:pt idx="2036">
                  <c:v>44161</c:v>
                </c:pt>
                <c:pt idx="2037">
                  <c:v>44162</c:v>
                </c:pt>
                <c:pt idx="2038">
                  <c:v>44163</c:v>
                </c:pt>
                <c:pt idx="2039">
                  <c:v>44164</c:v>
                </c:pt>
                <c:pt idx="2040">
                  <c:v>44165</c:v>
                </c:pt>
                <c:pt idx="2041">
                  <c:v>44166</c:v>
                </c:pt>
                <c:pt idx="2042">
                  <c:v>44167</c:v>
                </c:pt>
                <c:pt idx="2043">
                  <c:v>44168</c:v>
                </c:pt>
                <c:pt idx="2044">
                  <c:v>44169</c:v>
                </c:pt>
                <c:pt idx="2045">
                  <c:v>44170</c:v>
                </c:pt>
                <c:pt idx="2046">
                  <c:v>44171</c:v>
                </c:pt>
                <c:pt idx="2047">
                  <c:v>44172</c:v>
                </c:pt>
                <c:pt idx="2048">
                  <c:v>44173</c:v>
                </c:pt>
                <c:pt idx="2049">
                  <c:v>44174</c:v>
                </c:pt>
                <c:pt idx="2050">
                  <c:v>44175</c:v>
                </c:pt>
                <c:pt idx="2051">
                  <c:v>44176</c:v>
                </c:pt>
                <c:pt idx="2052">
                  <c:v>44177</c:v>
                </c:pt>
                <c:pt idx="2053">
                  <c:v>44178</c:v>
                </c:pt>
                <c:pt idx="2054">
                  <c:v>44179</c:v>
                </c:pt>
                <c:pt idx="2055">
                  <c:v>44180</c:v>
                </c:pt>
                <c:pt idx="2056">
                  <c:v>44181</c:v>
                </c:pt>
                <c:pt idx="2057">
                  <c:v>44182</c:v>
                </c:pt>
                <c:pt idx="2058">
                  <c:v>44183</c:v>
                </c:pt>
                <c:pt idx="2059">
                  <c:v>44184</c:v>
                </c:pt>
                <c:pt idx="2060">
                  <c:v>44185</c:v>
                </c:pt>
                <c:pt idx="2061">
                  <c:v>44186</c:v>
                </c:pt>
                <c:pt idx="2062">
                  <c:v>44187</c:v>
                </c:pt>
                <c:pt idx="2063">
                  <c:v>44188</c:v>
                </c:pt>
                <c:pt idx="2064">
                  <c:v>44189</c:v>
                </c:pt>
                <c:pt idx="2065">
                  <c:v>44190</c:v>
                </c:pt>
                <c:pt idx="2066">
                  <c:v>44191</c:v>
                </c:pt>
                <c:pt idx="2067">
                  <c:v>44192</c:v>
                </c:pt>
                <c:pt idx="2068">
                  <c:v>44193</c:v>
                </c:pt>
                <c:pt idx="2069">
                  <c:v>44194</c:v>
                </c:pt>
                <c:pt idx="2070">
                  <c:v>44195</c:v>
                </c:pt>
                <c:pt idx="2071">
                  <c:v>44196</c:v>
                </c:pt>
                <c:pt idx="2072">
                  <c:v>44197</c:v>
                </c:pt>
                <c:pt idx="2073">
                  <c:v>44198</c:v>
                </c:pt>
                <c:pt idx="2074">
                  <c:v>44199</c:v>
                </c:pt>
                <c:pt idx="2075">
                  <c:v>44200</c:v>
                </c:pt>
                <c:pt idx="2076">
                  <c:v>44201</c:v>
                </c:pt>
                <c:pt idx="2077">
                  <c:v>44202</c:v>
                </c:pt>
                <c:pt idx="2078">
                  <c:v>44203</c:v>
                </c:pt>
                <c:pt idx="2079">
                  <c:v>44204</c:v>
                </c:pt>
                <c:pt idx="2080">
                  <c:v>44205</c:v>
                </c:pt>
                <c:pt idx="2081">
                  <c:v>44206</c:v>
                </c:pt>
                <c:pt idx="2082">
                  <c:v>44207</c:v>
                </c:pt>
                <c:pt idx="2083">
                  <c:v>44208</c:v>
                </c:pt>
                <c:pt idx="2084">
                  <c:v>44209</c:v>
                </c:pt>
                <c:pt idx="2085">
                  <c:v>44210</c:v>
                </c:pt>
                <c:pt idx="2086">
                  <c:v>44211</c:v>
                </c:pt>
                <c:pt idx="2087">
                  <c:v>44212</c:v>
                </c:pt>
                <c:pt idx="2088">
                  <c:v>44213</c:v>
                </c:pt>
                <c:pt idx="2089">
                  <c:v>44214</c:v>
                </c:pt>
                <c:pt idx="2090">
                  <c:v>44215</c:v>
                </c:pt>
                <c:pt idx="2091">
                  <c:v>44216</c:v>
                </c:pt>
                <c:pt idx="2092">
                  <c:v>44217</c:v>
                </c:pt>
                <c:pt idx="2093">
                  <c:v>44218</c:v>
                </c:pt>
                <c:pt idx="2094">
                  <c:v>44219</c:v>
                </c:pt>
                <c:pt idx="2095">
                  <c:v>44220</c:v>
                </c:pt>
                <c:pt idx="2096">
                  <c:v>44221</c:v>
                </c:pt>
                <c:pt idx="2097">
                  <c:v>44222</c:v>
                </c:pt>
                <c:pt idx="2098">
                  <c:v>44223</c:v>
                </c:pt>
                <c:pt idx="2099">
                  <c:v>44224</c:v>
                </c:pt>
                <c:pt idx="2100">
                  <c:v>44225</c:v>
                </c:pt>
                <c:pt idx="2101">
                  <c:v>44226</c:v>
                </c:pt>
                <c:pt idx="2102">
                  <c:v>44227</c:v>
                </c:pt>
                <c:pt idx="2103">
                  <c:v>44228</c:v>
                </c:pt>
                <c:pt idx="2104">
                  <c:v>44229</c:v>
                </c:pt>
                <c:pt idx="2105">
                  <c:v>44230</c:v>
                </c:pt>
                <c:pt idx="2106">
                  <c:v>44231</c:v>
                </c:pt>
                <c:pt idx="2107">
                  <c:v>44232</c:v>
                </c:pt>
                <c:pt idx="2108">
                  <c:v>44233</c:v>
                </c:pt>
                <c:pt idx="2109">
                  <c:v>44234</c:v>
                </c:pt>
                <c:pt idx="2110">
                  <c:v>44235</c:v>
                </c:pt>
                <c:pt idx="2111">
                  <c:v>44236</c:v>
                </c:pt>
                <c:pt idx="2112">
                  <c:v>44237</c:v>
                </c:pt>
                <c:pt idx="2113">
                  <c:v>44238</c:v>
                </c:pt>
                <c:pt idx="2114">
                  <c:v>44239</c:v>
                </c:pt>
                <c:pt idx="2115">
                  <c:v>44240</c:v>
                </c:pt>
                <c:pt idx="2116">
                  <c:v>44241</c:v>
                </c:pt>
                <c:pt idx="2117">
                  <c:v>44242</c:v>
                </c:pt>
                <c:pt idx="2118">
                  <c:v>44243</c:v>
                </c:pt>
                <c:pt idx="2119">
                  <c:v>44244</c:v>
                </c:pt>
                <c:pt idx="2120">
                  <c:v>44245</c:v>
                </c:pt>
                <c:pt idx="2121">
                  <c:v>44246</c:v>
                </c:pt>
                <c:pt idx="2122">
                  <c:v>44247</c:v>
                </c:pt>
                <c:pt idx="2123">
                  <c:v>44248</c:v>
                </c:pt>
                <c:pt idx="2124">
                  <c:v>44249</c:v>
                </c:pt>
                <c:pt idx="2125">
                  <c:v>44250</c:v>
                </c:pt>
                <c:pt idx="2126">
                  <c:v>44251</c:v>
                </c:pt>
                <c:pt idx="2127">
                  <c:v>44252</c:v>
                </c:pt>
                <c:pt idx="2128">
                  <c:v>44253</c:v>
                </c:pt>
                <c:pt idx="2129">
                  <c:v>44254</c:v>
                </c:pt>
                <c:pt idx="2130">
                  <c:v>44255</c:v>
                </c:pt>
                <c:pt idx="2131">
                  <c:v>44256</c:v>
                </c:pt>
                <c:pt idx="2132">
                  <c:v>44257</c:v>
                </c:pt>
                <c:pt idx="2133">
                  <c:v>44258</c:v>
                </c:pt>
                <c:pt idx="2134">
                  <c:v>44259</c:v>
                </c:pt>
                <c:pt idx="2135">
                  <c:v>44260</c:v>
                </c:pt>
                <c:pt idx="2136">
                  <c:v>44261</c:v>
                </c:pt>
                <c:pt idx="2137">
                  <c:v>44262</c:v>
                </c:pt>
                <c:pt idx="2138">
                  <c:v>44263</c:v>
                </c:pt>
                <c:pt idx="2139">
                  <c:v>44264</c:v>
                </c:pt>
                <c:pt idx="2140">
                  <c:v>44265</c:v>
                </c:pt>
                <c:pt idx="2141">
                  <c:v>44266</c:v>
                </c:pt>
                <c:pt idx="2142">
                  <c:v>44267</c:v>
                </c:pt>
                <c:pt idx="2143">
                  <c:v>44268</c:v>
                </c:pt>
                <c:pt idx="2144">
                  <c:v>44269</c:v>
                </c:pt>
                <c:pt idx="2145">
                  <c:v>44270</c:v>
                </c:pt>
                <c:pt idx="2146">
                  <c:v>44271</c:v>
                </c:pt>
                <c:pt idx="2147">
                  <c:v>44272</c:v>
                </c:pt>
                <c:pt idx="2148">
                  <c:v>44273</c:v>
                </c:pt>
                <c:pt idx="2149">
                  <c:v>44274</c:v>
                </c:pt>
                <c:pt idx="2150">
                  <c:v>44275</c:v>
                </c:pt>
                <c:pt idx="2151">
                  <c:v>44276</c:v>
                </c:pt>
                <c:pt idx="2152">
                  <c:v>44277</c:v>
                </c:pt>
                <c:pt idx="2153">
                  <c:v>44278</c:v>
                </c:pt>
                <c:pt idx="2154">
                  <c:v>44279</c:v>
                </c:pt>
                <c:pt idx="2155">
                  <c:v>44280</c:v>
                </c:pt>
                <c:pt idx="2156">
                  <c:v>44281</c:v>
                </c:pt>
                <c:pt idx="2157">
                  <c:v>44282</c:v>
                </c:pt>
                <c:pt idx="2158">
                  <c:v>44283</c:v>
                </c:pt>
                <c:pt idx="2159">
                  <c:v>44284</c:v>
                </c:pt>
                <c:pt idx="2160">
                  <c:v>44285</c:v>
                </c:pt>
                <c:pt idx="2161">
                  <c:v>44286</c:v>
                </c:pt>
                <c:pt idx="2162">
                  <c:v>44287</c:v>
                </c:pt>
                <c:pt idx="2163">
                  <c:v>44288</c:v>
                </c:pt>
                <c:pt idx="2164">
                  <c:v>44289</c:v>
                </c:pt>
                <c:pt idx="2165">
                  <c:v>44290</c:v>
                </c:pt>
                <c:pt idx="2166">
                  <c:v>44291</c:v>
                </c:pt>
                <c:pt idx="2167">
                  <c:v>44292</c:v>
                </c:pt>
                <c:pt idx="2168">
                  <c:v>44293</c:v>
                </c:pt>
                <c:pt idx="2169">
                  <c:v>44294</c:v>
                </c:pt>
                <c:pt idx="2170">
                  <c:v>44295</c:v>
                </c:pt>
                <c:pt idx="2171">
                  <c:v>44296</c:v>
                </c:pt>
                <c:pt idx="2172">
                  <c:v>44297</c:v>
                </c:pt>
                <c:pt idx="2173">
                  <c:v>44298</c:v>
                </c:pt>
                <c:pt idx="2174">
                  <c:v>44299</c:v>
                </c:pt>
                <c:pt idx="2175">
                  <c:v>44300</c:v>
                </c:pt>
                <c:pt idx="2176">
                  <c:v>44301</c:v>
                </c:pt>
                <c:pt idx="2177">
                  <c:v>44302</c:v>
                </c:pt>
                <c:pt idx="2178">
                  <c:v>44303</c:v>
                </c:pt>
                <c:pt idx="2179">
                  <c:v>44304</c:v>
                </c:pt>
                <c:pt idx="2180">
                  <c:v>44305</c:v>
                </c:pt>
                <c:pt idx="2181">
                  <c:v>44306</c:v>
                </c:pt>
                <c:pt idx="2182">
                  <c:v>44307</c:v>
                </c:pt>
                <c:pt idx="2183">
                  <c:v>44308</c:v>
                </c:pt>
                <c:pt idx="2184">
                  <c:v>44309</c:v>
                </c:pt>
                <c:pt idx="2185">
                  <c:v>44310</c:v>
                </c:pt>
                <c:pt idx="2186">
                  <c:v>44311</c:v>
                </c:pt>
                <c:pt idx="2187">
                  <c:v>44312</c:v>
                </c:pt>
                <c:pt idx="2188">
                  <c:v>44313</c:v>
                </c:pt>
                <c:pt idx="2189">
                  <c:v>44314</c:v>
                </c:pt>
                <c:pt idx="2190">
                  <c:v>44315</c:v>
                </c:pt>
                <c:pt idx="2191">
                  <c:v>44316</c:v>
                </c:pt>
                <c:pt idx="2192">
                  <c:v>44317</c:v>
                </c:pt>
                <c:pt idx="2193">
                  <c:v>44318</c:v>
                </c:pt>
                <c:pt idx="2194">
                  <c:v>44319</c:v>
                </c:pt>
                <c:pt idx="2195">
                  <c:v>44320</c:v>
                </c:pt>
                <c:pt idx="2196">
                  <c:v>44321</c:v>
                </c:pt>
                <c:pt idx="2197">
                  <c:v>44322</c:v>
                </c:pt>
                <c:pt idx="2198">
                  <c:v>44323</c:v>
                </c:pt>
                <c:pt idx="2199">
                  <c:v>44324</c:v>
                </c:pt>
                <c:pt idx="2200">
                  <c:v>44325</c:v>
                </c:pt>
                <c:pt idx="2201">
                  <c:v>44326</c:v>
                </c:pt>
                <c:pt idx="2202">
                  <c:v>44327</c:v>
                </c:pt>
                <c:pt idx="2203">
                  <c:v>44328</c:v>
                </c:pt>
                <c:pt idx="2204">
                  <c:v>44329</c:v>
                </c:pt>
                <c:pt idx="2205">
                  <c:v>44330</c:v>
                </c:pt>
                <c:pt idx="2206">
                  <c:v>44331</c:v>
                </c:pt>
                <c:pt idx="2207">
                  <c:v>44332</c:v>
                </c:pt>
                <c:pt idx="2208">
                  <c:v>44333</c:v>
                </c:pt>
                <c:pt idx="2209">
                  <c:v>44334</c:v>
                </c:pt>
                <c:pt idx="2210">
                  <c:v>44335</c:v>
                </c:pt>
                <c:pt idx="2211">
                  <c:v>44336</c:v>
                </c:pt>
                <c:pt idx="2212">
                  <c:v>44337</c:v>
                </c:pt>
                <c:pt idx="2213">
                  <c:v>44338</c:v>
                </c:pt>
                <c:pt idx="2214">
                  <c:v>44339</c:v>
                </c:pt>
                <c:pt idx="2215">
                  <c:v>44340</c:v>
                </c:pt>
                <c:pt idx="2216">
                  <c:v>44341</c:v>
                </c:pt>
                <c:pt idx="2217">
                  <c:v>44342</c:v>
                </c:pt>
                <c:pt idx="2218">
                  <c:v>44343</c:v>
                </c:pt>
                <c:pt idx="2219">
                  <c:v>44344</c:v>
                </c:pt>
                <c:pt idx="2220">
                  <c:v>44345</c:v>
                </c:pt>
                <c:pt idx="2221">
                  <c:v>44346</c:v>
                </c:pt>
                <c:pt idx="2222">
                  <c:v>44347</c:v>
                </c:pt>
                <c:pt idx="2223">
                  <c:v>44348</c:v>
                </c:pt>
                <c:pt idx="2224">
                  <c:v>44349</c:v>
                </c:pt>
                <c:pt idx="2225">
                  <c:v>44350</c:v>
                </c:pt>
                <c:pt idx="2226">
                  <c:v>44351</c:v>
                </c:pt>
                <c:pt idx="2227">
                  <c:v>44352</c:v>
                </c:pt>
                <c:pt idx="2228">
                  <c:v>44353</c:v>
                </c:pt>
                <c:pt idx="2229">
                  <c:v>44354</c:v>
                </c:pt>
                <c:pt idx="2230">
                  <c:v>44355</c:v>
                </c:pt>
                <c:pt idx="2231">
                  <c:v>44356</c:v>
                </c:pt>
                <c:pt idx="2232">
                  <c:v>44357</c:v>
                </c:pt>
                <c:pt idx="2233">
                  <c:v>44358</c:v>
                </c:pt>
                <c:pt idx="2234">
                  <c:v>44359</c:v>
                </c:pt>
                <c:pt idx="2235">
                  <c:v>44360</c:v>
                </c:pt>
                <c:pt idx="2236">
                  <c:v>44361</c:v>
                </c:pt>
                <c:pt idx="2237">
                  <c:v>44362</c:v>
                </c:pt>
                <c:pt idx="2238">
                  <c:v>44363</c:v>
                </c:pt>
                <c:pt idx="2239">
                  <c:v>44364</c:v>
                </c:pt>
                <c:pt idx="2240">
                  <c:v>44365</c:v>
                </c:pt>
                <c:pt idx="2241">
                  <c:v>44366</c:v>
                </c:pt>
                <c:pt idx="2242">
                  <c:v>44367</c:v>
                </c:pt>
                <c:pt idx="2243">
                  <c:v>44368</c:v>
                </c:pt>
                <c:pt idx="2244">
                  <c:v>44369</c:v>
                </c:pt>
                <c:pt idx="2245">
                  <c:v>44370</c:v>
                </c:pt>
                <c:pt idx="2246">
                  <c:v>44371</c:v>
                </c:pt>
                <c:pt idx="2247">
                  <c:v>44372</c:v>
                </c:pt>
                <c:pt idx="2248">
                  <c:v>44373</c:v>
                </c:pt>
                <c:pt idx="2249">
                  <c:v>44374</c:v>
                </c:pt>
                <c:pt idx="2250">
                  <c:v>44375</c:v>
                </c:pt>
                <c:pt idx="2251">
                  <c:v>44376</c:v>
                </c:pt>
                <c:pt idx="2252">
                  <c:v>44377</c:v>
                </c:pt>
                <c:pt idx="2253">
                  <c:v>44378</c:v>
                </c:pt>
                <c:pt idx="2254">
                  <c:v>44379</c:v>
                </c:pt>
                <c:pt idx="2255">
                  <c:v>44380</c:v>
                </c:pt>
                <c:pt idx="2256">
                  <c:v>44381</c:v>
                </c:pt>
                <c:pt idx="2257">
                  <c:v>44382</c:v>
                </c:pt>
                <c:pt idx="2258">
                  <c:v>44383</c:v>
                </c:pt>
                <c:pt idx="2259">
                  <c:v>44384</c:v>
                </c:pt>
                <c:pt idx="2260">
                  <c:v>44385</c:v>
                </c:pt>
                <c:pt idx="2261">
                  <c:v>44386</c:v>
                </c:pt>
                <c:pt idx="2262">
                  <c:v>44387</c:v>
                </c:pt>
                <c:pt idx="2263">
                  <c:v>44388</c:v>
                </c:pt>
                <c:pt idx="2264">
                  <c:v>44389</c:v>
                </c:pt>
                <c:pt idx="2265">
                  <c:v>44390</c:v>
                </c:pt>
                <c:pt idx="2266">
                  <c:v>44391</c:v>
                </c:pt>
                <c:pt idx="2267">
                  <c:v>44392</c:v>
                </c:pt>
                <c:pt idx="2268">
                  <c:v>44393</c:v>
                </c:pt>
                <c:pt idx="2269">
                  <c:v>44394</c:v>
                </c:pt>
                <c:pt idx="2270">
                  <c:v>44395</c:v>
                </c:pt>
                <c:pt idx="2271">
                  <c:v>44396</c:v>
                </c:pt>
                <c:pt idx="2272">
                  <c:v>44397</c:v>
                </c:pt>
                <c:pt idx="2273">
                  <c:v>44398</c:v>
                </c:pt>
                <c:pt idx="2274">
                  <c:v>44399</c:v>
                </c:pt>
                <c:pt idx="2275">
                  <c:v>44400</c:v>
                </c:pt>
                <c:pt idx="2276">
                  <c:v>44401</c:v>
                </c:pt>
                <c:pt idx="2277">
                  <c:v>44402</c:v>
                </c:pt>
                <c:pt idx="2278">
                  <c:v>44403</c:v>
                </c:pt>
                <c:pt idx="2279">
                  <c:v>44404</c:v>
                </c:pt>
                <c:pt idx="2280">
                  <c:v>44405</c:v>
                </c:pt>
                <c:pt idx="2281">
                  <c:v>44406</c:v>
                </c:pt>
                <c:pt idx="2282">
                  <c:v>44407</c:v>
                </c:pt>
                <c:pt idx="2283">
                  <c:v>44408</c:v>
                </c:pt>
                <c:pt idx="2284">
                  <c:v>44409</c:v>
                </c:pt>
                <c:pt idx="2285">
                  <c:v>44410</c:v>
                </c:pt>
                <c:pt idx="2286">
                  <c:v>44411</c:v>
                </c:pt>
                <c:pt idx="2287">
                  <c:v>44412</c:v>
                </c:pt>
                <c:pt idx="2288">
                  <c:v>44413</c:v>
                </c:pt>
                <c:pt idx="2289">
                  <c:v>44414</c:v>
                </c:pt>
                <c:pt idx="2290">
                  <c:v>44415</c:v>
                </c:pt>
                <c:pt idx="2291">
                  <c:v>44416</c:v>
                </c:pt>
                <c:pt idx="2292">
                  <c:v>44417</c:v>
                </c:pt>
                <c:pt idx="2293">
                  <c:v>44418</c:v>
                </c:pt>
                <c:pt idx="2294">
                  <c:v>44419</c:v>
                </c:pt>
                <c:pt idx="2295">
                  <c:v>44420</c:v>
                </c:pt>
                <c:pt idx="2296">
                  <c:v>44421</c:v>
                </c:pt>
                <c:pt idx="2297">
                  <c:v>44422</c:v>
                </c:pt>
                <c:pt idx="2298">
                  <c:v>44423</c:v>
                </c:pt>
                <c:pt idx="2299">
                  <c:v>44424</c:v>
                </c:pt>
                <c:pt idx="2300">
                  <c:v>44425</c:v>
                </c:pt>
                <c:pt idx="2301">
                  <c:v>44426</c:v>
                </c:pt>
                <c:pt idx="2302">
                  <c:v>44427</c:v>
                </c:pt>
                <c:pt idx="2303">
                  <c:v>44428</c:v>
                </c:pt>
                <c:pt idx="2304">
                  <c:v>44429</c:v>
                </c:pt>
                <c:pt idx="2305">
                  <c:v>44430</c:v>
                </c:pt>
                <c:pt idx="2306">
                  <c:v>44431</c:v>
                </c:pt>
                <c:pt idx="2307">
                  <c:v>44432</c:v>
                </c:pt>
                <c:pt idx="2308">
                  <c:v>44433</c:v>
                </c:pt>
                <c:pt idx="2309">
                  <c:v>44434</c:v>
                </c:pt>
                <c:pt idx="2310">
                  <c:v>44435</c:v>
                </c:pt>
                <c:pt idx="2311">
                  <c:v>44436</c:v>
                </c:pt>
                <c:pt idx="2312">
                  <c:v>44437</c:v>
                </c:pt>
                <c:pt idx="2313">
                  <c:v>44438</c:v>
                </c:pt>
                <c:pt idx="2314">
                  <c:v>44439</c:v>
                </c:pt>
                <c:pt idx="2315">
                  <c:v>44440</c:v>
                </c:pt>
                <c:pt idx="2316">
                  <c:v>44441</c:v>
                </c:pt>
                <c:pt idx="2317">
                  <c:v>44442</c:v>
                </c:pt>
                <c:pt idx="2318">
                  <c:v>44443</c:v>
                </c:pt>
                <c:pt idx="2319">
                  <c:v>44444</c:v>
                </c:pt>
                <c:pt idx="2320">
                  <c:v>44445</c:v>
                </c:pt>
                <c:pt idx="2321">
                  <c:v>44446</c:v>
                </c:pt>
                <c:pt idx="2322">
                  <c:v>44447</c:v>
                </c:pt>
                <c:pt idx="2323">
                  <c:v>44448</c:v>
                </c:pt>
                <c:pt idx="2324">
                  <c:v>44449</c:v>
                </c:pt>
                <c:pt idx="2325">
                  <c:v>44450</c:v>
                </c:pt>
                <c:pt idx="2326">
                  <c:v>44451</c:v>
                </c:pt>
                <c:pt idx="2327">
                  <c:v>44452</c:v>
                </c:pt>
                <c:pt idx="2328">
                  <c:v>44453</c:v>
                </c:pt>
                <c:pt idx="2329">
                  <c:v>44454</c:v>
                </c:pt>
                <c:pt idx="2330">
                  <c:v>44455</c:v>
                </c:pt>
                <c:pt idx="2331">
                  <c:v>44456</c:v>
                </c:pt>
                <c:pt idx="2332">
                  <c:v>44457</c:v>
                </c:pt>
                <c:pt idx="2333">
                  <c:v>44458</c:v>
                </c:pt>
                <c:pt idx="2334">
                  <c:v>44459</c:v>
                </c:pt>
                <c:pt idx="2335">
                  <c:v>44460</c:v>
                </c:pt>
                <c:pt idx="2336">
                  <c:v>44461</c:v>
                </c:pt>
                <c:pt idx="2337">
                  <c:v>44462</c:v>
                </c:pt>
                <c:pt idx="2338">
                  <c:v>44463</c:v>
                </c:pt>
                <c:pt idx="2339">
                  <c:v>44464</c:v>
                </c:pt>
                <c:pt idx="2340">
                  <c:v>44465</c:v>
                </c:pt>
                <c:pt idx="2341">
                  <c:v>44466</c:v>
                </c:pt>
                <c:pt idx="2342">
                  <c:v>44467</c:v>
                </c:pt>
                <c:pt idx="2343">
                  <c:v>44468</c:v>
                </c:pt>
                <c:pt idx="2344">
                  <c:v>44469</c:v>
                </c:pt>
                <c:pt idx="2345">
                  <c:v>44470</c:v>
                </c:pt>
                <c:pt idx="2346">
                  <c:v>44471</c:v>
                </c:pt>
                <c:pt idx="2347">
                  <c:v>44472</c:v>
                </c:pt>
                <c:pt idx="2348">
                  <c:v>44473</c:v>
                </c:pt>
                <c:pt idx="2349">
                  <c:v>44474</c:v>
                </c:pt>
                <c:pt idx="2350">
                  <c:v>44475</c:v>
                </c:pt>
                <c:pt idx="2351">
                  <c:v>44476</c:v>
                </c:pt>
                <c:pt idx="2352">
                  <c:v>44477</c:v>
                </c:pt>
                <c:pt idx="2353">
                  <c:v>44478</c:v>
                </c:pt>
                <c:pt idx="2354">
                  <c:v>44479</c:v>
                </c:pt>
                <c:pt idx="2355">
                  <c:v>44480</c:v>
                </c:pt>
                <c:pt idx="2356">
                  <c:v>44481</c:v>
                </c:pt>
                <c:pt idx="2357">
                  <c:v>44482</c:v>
                </c:pt>
                <c:pt idx="2358">
                  <c:v>44483</c:v>
                </c:pt>
                <c:pt idx="2359">
                  <c:v>44484</c:v>
                </c:pt>
                <c:pt idx="2360">
                  <c:v>44485</c:v>
                </c:pt>
                <c:pt idx="2361">
                  <c:v>44486</c:v>
                </c:pt>
                <c:pt idx="2362">
                  <c:v>44487</c:v>
                </c:pt>
                <c:pt idx="2363">
                  <c:v>44488</c:v>
                </c:pt>
                <c:pt idx="2364">
                  <c:v>44489</c:v>
                </c:pt>
                <c:pt idx="2365">
                  <c:v>44490</c:v>
                </c:pt>
                <c:pt idx="2366">
                  <c:v>44491</c:v>
                </c:pt>
                <c:pt idx="2367">
                  <c:v>44492</c:v>
                </c:pt>
                <c:pt idx="2368">
                  <c:v>44493</c:v>
                </c:pt>
                <c:pt idx="2369">
                  <c:v>44494</c:v>
                </c:pt>
                <c:pt idx="2370">
                  <c:v>44495</c:v>
                </c:pt>
                <c:pt idx="2371">
                  <c:v>44496</c:v>
                </c:pt>
                <c:pt idx="2372">
                  <c:v>44497</c:v>
                </c:pt>
                <c:pt idx="2373">
                  <c:v>44498</c:v>
                </c:pt>
                <c:pt idx="2374">
                  <c:v>44499</c:v>
                </c:pt>
                <c:pt idx="2375">
                  <c:v>44500</c:v>
                </c:pt>
                <c:pt idx="2376">
                  <c:v>44501</c:v>
                </c:pt>
                <c:pt idx="2377">
                  <c:v>44502</c:v>
                </c:pt>
                <c:pt idx="2378">
                  <c:v>44503</c:v>
                </c:pt>
                <c:pt idx="2379">
                  <c:v>44504</c:v>
                </c:pt>
                <c:pt idx="2380">
                  <c:v>44505</c:v>
                </c:pt>
                <c:pt idx="2381">
                  <c:v>44506</c:v>
                </c:pt>
                <c:pt idx="2382">
                  <c:v>44507</c:v>
                </c:pt>
                <c:pt idx="2383">
                  <c:v>44508</c:v>
                </c:pt>
                <c:pt idx="2384">
                  <c:v>44509</c:v>
                </c:pt>
                <c:pt idx="2385">
                  <c:v>44510</c:v>
                </c:pt>
                <c:pt idx="2386">
                  <c:v>44511</c:v>
                </c:pt>
                <c:pt idx="2387">
                  <c:v>44512</c:v>
                </c:pt>
                <c:pt idx="2388">
                  <c:v>44513</c:v>
                </c:pt>
                <c:pt idx="2389">
                  <c:v>44514</c:v>
                </c:pt>
                <c:pt idx="2390">
                  <c:v>44515</c:v>
                </c:pt>
                <c:pt idx="2391">
                  <c:v>44516</c:v>
                </c:pt>
                <c:pt idx="2392">
                  <c:v>44517</c:v>
                </c:pt>
                <c:pt idx="2393">
                  <c:v>44518</c:v>
                </c:pt>
                <c:pt idx="2394">
                  <c:v>44519</c:v>
                </c:pt>
                <c:pt idx="2395">
                  <c:v>44520</c:v>
                </c:pt>
                <c:pt idx="2396">
                  <c:v>44521</c:v>
                </c:pt>
                <c:pt idx="2397">
                  <c:v>44522</c:v>
                </c:pt>
                <c:pt idx="2398">
                  <c:v>44523</c:v>
                </c:pt>
                <c:pt idx="2399">
                  <c:v>44524</c:v>
                </c:pt>
                <c:pt idx="2400">
                  <c:v>44525</c:v>
                </c:pt>
                <c:pt idx="2401">
                  <c:v>44526</c:v>
                </c:pt>
                <c:pt idx="2402">
                  <c:v>44527</c:v>
                </c:pt>
                <c:pt idx="2403">
                  <c:v>44528</c:v>
                </c:pt>
                <c:pt idx="2404">
                  <c:v>44529</c:v>
                </c:pt>
                <c:pt idx="2405">
                  <c:v>44530</c:v>
                </c:pt>
                <c:pt idx="2406">
                  <c:v>44531</c:v>
                </c:pt>
                <c:pt idx="2407">
                  <c:v>44532</c:v>
                </c:pt>
                <c:pt idx="2408">
                  <c:v>44533</c:v>
                </c:pt>
                <c:pt idx="2409">
                  <c:v>44534</c:v>
                </c:pt>
                <c:pt idx="2410">
                  <c:v>44535</c:v>
                </c:pt>
                <c:pt idx="2411">
                  <c:v>44536</c:v>
                </c:pt>
                <c:pt idx="2412">
                  <c:v>44537</c:v>
                </c:pt>
                <c:pt idx="2413">
                  <c:v>44538</c:v>
                </c:pt>
                <c:pt idx="2414">
                  <c:v>44539</c:v>
                </c:pt>
                <c:pt idx="2415">
                  <c:v>44540</c:v>
                </c:pt>
                <c:pt idx="2416">
                  <c:v>44541</c:v>
                </c:pt>
                <c:pt idx="2417">
                  <c:v>44542</c:v>
                </c:pt>
                <c:pt idx="2418">
                  <c:v>44543</c:v>
                </c:pt>
                <c:pt idx="2419">
                  <c:v>44544</c:v>
                </c:pt>
                <c:pt idx="2420">
                  <c:v>44545</c:v>
                </c:pt>
                <c:pt idx="2421">
                  <c:v>44546</c:v>
                </c:pt>
                <c:pt idx="2422">
                  <c:v>44547</c:v>
                </c:pt>
                <c:pt idx="2423">
                  <c:v>44548</c:v>
                </c:pt>
                <c:pt idx="2424">
                  <c:v>44549</c:v>
                </c:pt>
                <c:pt idx="2425">
                  <c:v>44550</c:v>
                </c:pt>
                <c:pt idx="2426">
                  <c:v>44551</c:v>
                </c:pt>
                <c:pt idx="2427">
                  <c:v>44552</c:v>
                </c:pt>
                <c:pt idx="2428">
                  <c:v>44553</c:v>
                </c:pt>
                <c:pt idx="2429">
                  <c:v>44554</c:v>
                </c:pt>
                <c:pt idx="2430">
                  <c:v>44555</c:v>
                </c:pt>
                <c:pt idx="2431">
                  <c:v>44556</c:v>
                </c:pt>
                <c:pt idx="2432">
                  <c:v>44557</c:v>
                </c:pt>
                <c:pt idx="2433">
                  <c:v>44558</c:v>
                </c:pt>
                <c:pt idx="2434">
                  <c:v>44559</c:v>
                </c:pt>
                <c:pt idx="2435">
                  <c:v>44560</c:v>
                </c:pt>
                <c:pt idx="2436">
                  <c:v>44561</c:v>
                </c:pt>
                <c:pt idx="2437">
                  <c:v>44562</c:v>
                </c:pt>
                <c:pt idx="2438">
                  <c:v>44563</c:v>
                </c:pt>
                <c:pt idx="2439">
                  <c:v>44564</c:v>
                </c:pt>
                <c:pt idx="2440">
                  <c:v>44565</c:v>
                </c:pt>
                <c:pt idx="2441">
                  <c:v>44566</c:v>
                </c:pt>
                <c:pt idx="2442">
                  <c:v>44567</c:v>
                </c:pt>
                <c:pt idx="2443">
                  <c:v>44568</c:v>
                </c:pt>
                <c:pt idx="2444">
                  <c:v>44569</c:v>
                </c:pt>
                <c:pt idx="2445">
                  <c:v>44570</c:v>
                </c:pt>
                <c:pt idx="2446">
                  <c:v>44571</c:v>
                </c:pt>
                <c:pt idx="2447">
                  <c:v>44572</c:v>
                </c:pt>
                <c:pt idx="2448">
                  <c:v>44573</c:v>
                </c:pt>
                <c:pt idx="2449">
                  <c:v>44574</c:v>
                </c:pt>
                <c:pt idx="2450">
                  <c:v>44575</c:v>
                </c:pt>
                <c:pt idx="2451">
                  <c:v>44576</c:v>
                </c:pt>
                <c:pt idx="2452">
                  <c:v>44577</c:v>
                </c:pt>
                <c:pt idx="2453">
                  <c:v>44578</c:v>
                </c:pt>
                <c:pt idx="2454">
                  <c:v>44579</c:v>
                </c:pt>
                <c:pt idx="2455">
                  <c:v>44580</c:v>
                </c:pt>
                <c:pt idx="2456">
                  <c:v>44581</c:v>
                </c:pt>
                <c:pt idx="2457">
                  <c:v>44582</c:v>
                </c:pt>
                <c:pt idx="2458">
                  <c:v>44583</c:v>
                </c:pt>
                <c:pt idx="2459">
                  <c:v>44584</c:v>
                </c:pt>
                <c:pt idx="2460">
                  <c:v>44585</c:v>
                </c:pt>
                <c:pt idx="2461">
                  <c:v>44586</c:v>
                </c:pt>
                <c:pt idx="2462">
                  <c:v>44587</c:v>
                </c:pt>
                <c:pt idx="2463">
                  <c:v>44588</c:v>
                </c:pt>
                <c:pt idx="2464">
                  <c:v>44589</c:v>
                </c:pt>
                <c:pt idx="2465">
                  <c:v>44590</c:v>
                </c:pt>
                <c:pt idx="2466">
                  <c:v>44591</c:v>
                </c:pt>
                <c:pt idx="2467">
                  <c:v>44592</c:v>
                </c:pt>
                <c:pt idx="2468">
                  <c:v>44593</c:v>
                </c:pt>
                <c:pt idx="2469">
                  <c:v>44594</c:v>
                </c:pt>
                <c:pt idx="2470">
                  <c:v>44595</c:v>
                </c:pt>
                <c:pt idx="2471">
                  <c:v>44596</c:v>
                </c:pt>
                <c:pt idx="2472">
                  <c:v>44597</c:v>
                </c:pt>
                <c:pt idx="2473">
                  <c:v>44598</c:v>
                </c:pt>
                <c:pt idx="2474">
                  <c:v>44599</c:v>
                </c:pt>
                <c:pt idx="2475">
                  <c:v>44600</c:v>
                </c:pt>
                <c:pt idx="2476">
                  <c:v>44601</c:v>
                </c:pt>
                <c:pt idx="2477">
                  <c:v>44602</c:v>
                </c:pt>
                <c:pt idx="2478">
                  <c:v>44603</c:v>
                </c:pt>
                <c:pt idx="2479">
                  <c:v>44604</c:v>
                </c:pt>
                <c:pt idx="2480">
                  <c:v>44605</c:v>
                </c:pt>
                <c:pt idx="2481">
                  <c:v>44606</c:v>
                </c:pt>
                <c:pt idx="2482">
                  <c:v>44607</c:v>
                </c:pt>
                <c:pt idx="2483">
                  <c:v>44608</c:v>
                </c:pt>
                <c:pt idx="2484">
                  <c:v>44609</c:v>
                </c:pt>
                <c:pt idx="2485">
                  <c:v>44610</c:v>
                </c:pt>
                <c:pt idx="2486">
                  <c:v>44611</c:v>
                </c:pt>
                <c:pt idx="2487">
                  <c:v>44612</c:v>
                </c:pt>
                <c:pt idx="2488">
                  <c:v>44613</c:v>
                </c:pt>
                <c:pt idx="2489">
                  <c:v>44614</c:v>
                </c:pt>
                <c:pt idx="2490">
                  <c:v>44615</c:v>
                </c:pt>
                <c:pt idx="2491">
                  <c:v>44616</c:v>
                </c:pt>
                <c:pt idx="2492">
                  <c:v>44617</c:v>
                </c:pt>
                <c:pt idx="2493">
                  <c:v>44618</c:v>
                </c:pt>
                <c:pt idx="2494">
                  <c:v>44619</c:v>
                </c:pt>
                <c:pt idx="2495">
                  <c:v>44620</c:v>
                </c:pt>
                <c:pt idx="2496">
                  <c:v>44621</c:v>
                </c:pt>
                <c:pt idx="2497">
                  <c:v>44622</c:v>
                </c:pt>
                <c:pt idx="2498">
                  <c:v>44623</c:v>
                </c:pt>
                <c:pt idx="2499">
                  <c:v>44624</c:v>
                </c:pt>
                <c:pt idx="2500">
                  <c:v>44625</c:v>
                </c:pt>
                <c:pt idx="2501">
                  <c:v>44626</c:v>
                </c:pt>
                <c:pt idx="2502">
                  <c:v>44627</c:v>
                </c:pt>
                <c:pt idx="2503">
                  <c:v>44628</c:v>
                </c:pt>
                <c:pt idx="2504">
                  <c:v>44629</c:v>
                </c:pt>
                <c:pt idx="2505">
                  <c:v>44630</c:v>
                </c:pt>
                <c:pt idx="2506">
                  <c:v>44631</c:v>
                </c:pt>
                <c:pt idx="2507">
                  <c:v>44632</c:v>
                </c:pt>
                <c:pt idx="2508">
                  <c:v>44633</c:v>
                </c:pt>
                <c:pt idx="2509">
                  <c:v>44634</c:v>
                </c:pt>
                <c:pt idx="2510">
                  <c:v>44635</c:v>
                </c:pt>
                <c:pt idx="2511">
                  <c:v>44636</c:v>
                </c:pt>
                <c:pt idx="2512">
                  <c:v>44637</c:v>
                </c:pt>
                <c:pt idx="2513">
                  <c:v>44638</c:v>
                </c:pt>
                <c:pt idx="2514">
                  <c:v>44639</c:v>
                </c:pt>
                <c:pt idx="2515">
                  <c:v>44640</c:v>
                </c:pt>
                <c:pt idx="2516">
                  <c:v>44641</c:v>
                </c:pt>
                <c:pt idx="2517">
                  <c:v>44642</c:v>
                </c:pt>
                <c:pt idx="2518">
                  <c:v>44643</c:v>
                </c:pt>
                <c:pt idx="2519">
                  <c:v>44644</c:v>
                </c:pt>
                <c:pt idx="2520">
                  <c:v>44645</c:v>
                </c:pt>
                <c:pt idx="2521">
                  <c:v>44646</c:v>
                </c:pt>
                <c:pt idx="2522">
                  <c:v>44647</c:v>
                </c:pt>
                <c:pt idx="2523">
                  <c:v>44648</c:v>
                </c:pt>
                <c:pt idx="2524">
                  <c:v>44649</c:v>
                </c:pt>
                <c:pt idx="2525">
                  <c:v>44650</c:v>
                </c:pt>
                <c:pt idx="2526">
                  <c:v>44651</c:v>
                </c:pt>
                <c:pt idx="2527">
                  <c:v>44652</c:v>
                </c:pt>
                <c:pt idx="2528">
                  <c:v>44653</c:v>
                </c:pt>
                <c:pt idx="2529">
                  <c:v>44654</c:v>
                </c:pt>
                <c:pt idx="2530">
                  <c:v>44655</c:v>
                </c:pt>
                <c:pt idx="2531">
                  <c:v>44656</c:v>
                </c:pt>
                <c:pt idx="2532">
                  <c:v>44657</c:v>
                </c:pt>
                <c:pt idx="2533">
                  <c:v>44658</c:v>
                </c:pt>
                <c:pt idx="2534">
                  <c:v>44659</c:v>
                </c:pt>
                <c:pt idx="2535">
                  <c:v>44660</c:v>
                </c:pt>
                <c:pt idx="2536">
                  <c:v>44661</c:v>
                </c:pt>
                <c:pt idx="2537">
                  <c:v>44662</c:v>
                </c:pt>
                <c:pt idx="2538">
                  <c:v>44663</c:v>
                </c:pt>
                <c:pt idx="2539">
                  <c:v>44664</c:v>
                </c:pt>
                <c:pt idx="2540">
                  <c:v>44665</c:v>
                </c:pt>
                <c:pt idx="2541">
                  <c:v>44666</c:v>
                </c:pt>
                <c:pt idx="2542">
                  <c:v>44667</c:v>
                </c:pt>
                <c:pt idx="2543">
                  <c:v>44668</c:v>
                </c:pt>
                <c:pt idx="2544">
                  <c:v>44669</c:v>
                </c:pt>
                <c:pt idx="2545">
                  <c:v>44670</c:v>
                </c:pt>
                <c:pt idx="2546">
                  <c:v>44671</c:v>
                </c:pt>
                <c:pt idx="2547">
                  <c:v>44672</c:v>
                </c:pt>
                <c:pt idx="2548">
                  <c:v>44673</c:v>
                </c:pt>
                <c:pt idx="2549">
                  <c:v>44674</c:v>
                </c:pt>
                <c:pt idx="2550">
                  <c:v>44675</c:v>
                </c:pt>
                <c:pt idx="2551">
                  <c:v>44676</c:v>
                </c:pt>
                <c:pt idx="2552">
                  <c:v>44677</c:v>
                </c:pt>
                <c:pt idx="2553">
                  <c:v>44678</c:v>
                </c:pt>
                <c:pt idx="2554">
                  <c:v>44679</c:v>
                </c:pt>
                <c:pt idx="2555">
                  <c:v>44680</c:v>
                </c:pt>
                <c:pt idx="2556">
                  <c:v>44681</c:v>
                </c:pt>
                <c:pt idx="2557">
                  <c:v>44682</c:v>
                </c:pt>
                <c:pt idx="2558">
                  <c:v>44683</c:v>
                </c:pt>
                <c:pt idx="2559">
                  <c:v>44684</c:v>
                </c:pt>
                <c:pt idx="2560">
                  <c:v>44685</c:v>
                </c:pt>
                <c:pt idx="2561">
                  <c:v>44686</c:v>
                </c:pt>
                <c:pt idx="2562">
                  <c:v>44687</c:v>
                </c:pt>
                <c:pt idx="2563">
                  <c:v>44688</c:v>
                </c:pt>
                <c:pt idx="2564">
                  <c:v>44689</c:v>
                </c:pt>
                <c:pt idx="2565">
                  <c:v>44690</c:v>
                </c:pt>
                <c:pt idx="2566">
                  <c:v>44691</c:v>
                </c:pt>
                <c:pt idx="2567">
                  <c:v>44692</c:v>
                </c:pt>
                <c:pt idx="2568">
                  <c:v>44693</c:v>
                </c:pt>
                <c:pt idx="2569">
                  <c:v>44694</c:v>
                </c:pt>
                <c:pt idx="2570">
                  <c:v>44695</c:v>
                </c:pt>
                <c:pt idx="2571">
                  <c:v>44696</c:v>
                </c:pt>
                <c:pt idx="2572">
                  <c:v>44697</c:v>
                </c:pt>
                <c:pt idx="2573">
                  <c:v>44698</c:v>
                </c:pt>
                <c:pt idx="2574">
                  <c:v>44699</c:v>
                </c:pt>
                <c:pt idx="2575">
                  <c:v>44700</c:v>
                </c:pt>
                <c:pt idx="2576">
                  <c:v>44701</c:v>
                </c:pt>
                <c:pt idx="2577">
                  <c:v>44702</c:v>
                </c:pt>
                <c:pt idx="2578">
                  <c:v>44703</c:v>
                </c:pt>
                <c:pt idx="2579">
                  <c:v>44704</c:v>
                </c:pt>
                <c:pt idx="2580">
                  <c:v>44705</c:v>
                </c:pt>
                <c:pt idx="2581">
                  <c:v>44706</c:v>
                </c:pt>
                <c:pt idx="2582">
                  <c:v>44707</c:v>
                </c:pt>
                <c:pt idx="2583">
                  <c:v>44708</c:v>
                </c:pt>
                <c:pt idx="2584">
                  <c:v>44709</c:v>
                </c:pt>
                <c:pt idx="2585">
                  <c:v>44710</c:v>
                </c:pt>
                <c:pt idx="2586">
                  <c:v>44711</c:v>
                </c:pt>
                <c:pt idx="2587">
                  <c:v>44712</c:v>
                </c:pt>
                <c:pt idx="2588">
                  <c:v>44713</c:v>
                </c:pt>
                <c:pt idx="2589">
                  <c:v>44714</c:v>
                </c:pt>
                <c:pt idx="2590">
                  <c:v>44715</c:v>
                </c:pt>
                <c:pt idx="2591">
                  <c:v>44716</c:v>
                </c:pt>
                <c:pt idx="2592">
                  <c:v>44717</c:v>
                </c:pt>
                <c:pt idx="2593">
                  <c:v>44718</c:v>
                </c:pt>
                <c:pt idx="2594">
                  <c:v>44719</c:v>
                </c:pt>
                <c:pt idx="2595">
                  <c:v>44720</c:v>
                </c:pt>
                <c:pt idx="2596">
                  <c:v>44721</c:v>
                </c:pt>
                <c:pt idx="2597">
                  <c:v>44722</c:v>
                </c:pt>
                <c:pt idx="2598">
                  <c:v>44723</c:v>
                </c:pt>
                <c:pt idx="2599">
                  <c:v>44724</c:v>
                </c:pt>
                <c:pt idx="2600">
                  <c:v>44725</c:v>
                </c:pt>
                <c:pt idx="2601">
                  <c:v>44726</c:v>
                </c:pt>
                <c:pt idx="2602">
                  <c:v>44727</c:v>
                </c:pt>
                <c:pt idx="2603">
                  <c:v>44728</c:v>
                </c:pt>
                <c:pt idx="2604">
                  <c:v>44729</c:v>
                </c:pt>
                <c:pt idx="2605">
                  <c:v>44730</c:v>
                </c:pt>
                <c:pt idx="2606">
                  <c:v>44731</c:v>
                </c:pt>
                <c:pt idx="2607">
                  <c:v>44732</c:v>
                </c:pt>
                <c:pt idx="2608">
                  <c:v>44733</c:v>
                </c:pt>
                <c:pt idx="2609">
                  <c:v>44734</c:v>
                </c:pt>
                <c:pt idx="2610">
                  <c:v>44735</c:v>
                </c:pt>
                <c:pt idx="2611">
                  <c:v>44736</c:v>
                </c:pt>
                <c:pt idx="2612">
                  <c:v>44737</c:v>
                </c:pt>
                <c:pt idx="2613">
                  <c:v>44738</c:v>
                </c:pt>
                <c:pt idx="2614">
                  <c:v>44739</c:v>
                </c:pt>
                <c:pt idx="2615">
                  <c:v>44740</c:v>
                </c:pt>
                <c:pt idx="2616">
                  <c:v>44741</c:v>
                </c:pt>
                <c:pt idx="2617">
                  <c:v>44742</c:v>
                </c:pt>
                <c:pt idx="2618">
                  <c:v>44743</c:v>
                </c:pt>
                <c:pt idx="2619">
                  <c:v>44744</c:v>
                </c:pt>
                <c:pt idx="2620">
                  <c:v>44745</c:v>
                </c:pt>
                <c:pt idx="2621">
                  <c:v>44746</c:v>
                </c:pt>
                <c:pt idx="2622">
                  <c:v>44747</c:v>
                </c:pt>
                <c:pt idx="2623">
                  <c:v>44748</c:v>
                </c:pt>
                <c:pt idx="2624">
                  <c:v>44749</c:v>
                </c:pt>
                <c:pt idx="2625">
                  <c:v>44750</c:v>
                </c:pt>
                <c:pt idx="2626">
                  <c:v>44751</c:v>
                </c:pt>
                <c:pt idx="2627">
                  <c:v>44752</c:v>
                </c:pt>
                <c:pt idx="2628">
                  <c:v>44753</c:v>
                </c:pt>
                <c:pt idx="2629">
                  <c:v>44754</c:v>
                </c:pt>
                <c:pt idx="2630">
                  <c:v>44755</c:v>
                </c:pt>
                <c:pt idx="2631">
                  <c:v>44756</c:v>
                </c:pt>
                <c:pt idx="2632">
                  <c:v>44757</c:v>
                </c:pt>
                <c:pt idx="2633">
                  <c:v>44758</c:v>
                </c:pt>
                <c:pt idx="2634">
                  <c:v>44759</c:v>
                </c:pt>
                <c:pt idx="2635">
                  <c:v>44760</c:v>
                </c:pt>
                <c:pt idx="2636">
                  <c:v>44761</c:v>
                </c:pt>
                <c:pt idx="2637">
                  <c:v>44762</c:v>
                </c:pt>
                <c:pt idx="2638">
                  <c:v>44763</c:v>
                </c:pt>
                <c:pt idx="2639">
                  <c:v>44764</c:v>
                </c:pt>
                <c:pt idx="2640">
                  <c:v>44765</c:v>
                </c:pt>
                <c:pt idx="2641">
                  <c:v>44766</c:v>
                </c:pt>
                <c:pt idx="2642">
                  <c:v>44767</c:v>
                </c:pt>
                <c:pt idx="2643">
                  <c:v>44768</c:v>
                </c:pt>
                <c:pt idx="2644">
                  <c:v>44769</c:v>
                </c:pt>
                <c:pt idx="2645">
                  <c:v>44770</c:v>
                </c:pt>
                <c:pt idx="2646">
                  <c:v>44771</c:v>
                </c:pt>
                <c:pt idx="2647">
                  <c:v>44772</c:v>
                </c:pt>
                <c:pt idx="2648">
                  <c:v>44773</c:v>
                </c:pt>
                <c:pt idx="2649">
                  <c:v>44774</c:v>
                </c:pt>
                <c:pt idx="2650">
                  <c:v>44775</c:v>
                </c:pt>
                <c:pt idx="2651">
                  <c:v>44776</c:v>
                </c:pt>
                <c:pt idx="2652">
                  <c:v>44777</c:v>
                </c:pt>
                <c:pt idx="2653">
                  <c:v>44778</c:v>
                </c:pt>
                <c:pt idx="2654">
                  <c:v>44779</c:v>
                </c:pt>
                <c:pt idx="2655">
                  <c:v>44780</c:v>
                </c:pt>
                <c:pt idx="2656">
                  <c:v>44781</c:v>
                </c:pt>
                <c:pt idx="2657">
                  <c:v>44782</c:v>
                </c:pt>
                <c:pt idx="2658">
                  <c:v>44783</c:v>
                </c:pt>
                <c:pt idx="2659">
                  <c:v>44784</c:v>
                </c:pt>
                <c:pt idx="2660">
                  <c:v>44785</c:v>
                </c:pt>
                <c:pt idx="2661">
                  <c:v>44786</c:v>
                </c:pt>
                <c:pt idx="2662">
                  <c:v>44787</c:v>
                </c:pt>
                <c:pt idx="2663">
                  <c:v>44788</c:v>
                </c:pt>
                <c:pt idx="2664">
                  <c:v>44789</c:v>
                </c:pt>
                <c:pt idx="2665">
                  <c:v>44790</c:v>
                </c:pt>
                <c:pt idx="2666">
                  <c:v>44791</c:v>
                </c:pt>
                <c:pt idx="2667">
                  <c:v>44792</c:v>
                </c:pt>
                <c:pt idx="2668">
                  <c:v>44793</c:v>
                </c:pt>
                <c:pt idx="2669">
                  <c:v>44794</c:v>
                </c:pt>
                <c:pt idx="2670">
                  <c:v>44795</c:v>
                </c:pt>
                <c:pt idx="2671">
                  <c:v>44796</c:v>
                </c:pt>
                <c:pt idx="2672">
                  <c:v>44797</c:v>
                </c:pt>
                <c:pt idx="2673">
                  <c:v>44798</c:v>
                </c:pt>
                <c:pt idx="2674">
                  <c:v>44799</c:v>
                </c:pt>
                <c:pt idx="2675">
                  <c:v>44800</c:v>
                </c:pt>
                <c:pt idx="2676">
                  <c:v>44801</c:v>
                </c:pt>
                <c:pt idx="2677">
                  <c:v>44802</c:v>
                </c:pt>
                <c:pt idx="2678">
                  <c:v>44803</c:v>
                </c:pt>
                <c:pt idx="2679">
                  <c:v>44804</c:v>
                </c:pt>
                <c:pt idx="2680">
                  <c:v>44805</c:v>
                </c:pt>
                <c:pt idx="2681">
                  <c:v>44806</c:v>
                </c:pt>
                <c:pt idx="2682">
                  <c:v>44807</c:v>
                </c:pt>
                <c:pt idx="2683">
                  <c:v>44808</c:v>
                </c:pt>
                <c:pt idx="2684">
                  <c:v>44809</c:v>
                </c:pt>
                <c:pt idx="2685">
                  <c:v>44810</c:v>
                </c:pt>
                <c:pt idx="2686">
                  <c:v>44811</c:v>
                </c:pt>
                <c:pt idx="2687">
                  <c:v>44812</c:v>
                </c:pt>
                <c:pt idx="2688">
                  <c:v>44813</c:v>
                </c:pt>
                <c:pt idx="2689">
                  <c:v>44814</c:v>
                </c:pt>
                <c:pt idx="2690">
                  <c:v>44815</c:v>
                </c:pt>
                <c:pt idx="2691">
                  <c:v>44816</c:v>
                </c:pt>
                <c:pt idx="2692">
                  <c:v>44817</c:v>
                </c:pt>
                <c:pt idx="2693">
                  <c:v>44818</c:v>
                </c:pt>
                <c:pt idx="2694">
                  <c:v>44819</c:v>
                </c:pt>
                <c:pt idx="2695">
                  <c:v>44820</c:v>
                </c:pt>
                <c:pt idx="2696">
                  <c:v>44821</c:v>
                </c:pt>
                <c:pt idx="2697">
                  <c:v>44822</c:v>
                </c:pt>
                <c:pt idx="2698">
                  <c:v>44823</c:v>
                </c:pt>
                <c:pt idx="2699">
                  <c:v>44824</c:v>
                </c:pt>
                <c:pt idx="2700">
                  <c:v>44825</c:v>
                </c:pt>
                <c:pt idx="2701">
                  <c:v>44826</c:v>
                </c:pt>
                <c:pt idx="2702">
                  <c:v>44827</c:v>
                </c:pt>
                <c:pt idx="2703">
                  <c:v>44828</c:v>
                </c:pt>
                <c:pt idx="2704">
                  <c:v>44829</c:v>
                </c:pt>
                <c:pt idx="2705">
                  <c:v>44830</c:v>
                </c:pt>
                <c:pt idx="2706">
                  <c:v>44831</c:v>
                </c:pt>
                <c:pt idx="2707">
                  <c:v>44832</c:v>
                </c:pt>
                <c:pt idx="2708">
                  <c:v>44833</c:v>
                </c:pt>
                <c:pt idx="2709">
                  <c:v>44834</c:v>
                </c:pt>
                <c:pt idx="2710">
                  <c:v>44835</c:v>
                </c:pt>
                <c:pt idx="2711">
                  <c:v>44836</c:v>
                </c:pt>
                <c:pt idx="2712">
                  <c:v>44837</c:v>
                </c:pt>
                <c:pt idx="2713">
                  <c:v>44838</c:v>
                </c:pt>
                <c:pt idx="2714">
                  <c:v>44839</c:v>
                </c:pt>
                <c:pt idx="2715">
                  <c:v>44840</c:v>
                </c:pt>
                <c:pt idx="2716">
                  <c:v>44841</c:v>
                </c:pt>
                <c:pt idx="2717">
                  <c:v>44842</c:v>
                </c:pt>
                <c:pt idx="2718">
                  <c:v>44843</c:v>
                </c:pt>
                <c:pt idx="2719">
                  <c:v>44844</c:v>
                </c:pt>
                <c:pt idx="2720">
                  <c:v>44845</c:v>
                </c:pt>
                <c:pt idx="2721">
                  <c:v>44846</c:v>
                </c:pt>
                <c:pt idx="2722">
                  <c:v>44847</c:v>
                </c:pt>
                <c:pt idx="2723">
                  <c:v>44848</c:v>
                </c:pt>
                <c:pt idx="2724">
                  <c:v>44849</c:v>
                </c:pt>
                <c:pt idx="2725">
                  <c:v>44850</c:v>
                </c:pt>
                <c:pt idx="2726">
                  <c:v>44851</c:v>
                </c:pt>
                <c:pt idx="2727">
                  <c:v>44852</c:v>
                </c:pt>
                <c:pt idx="2728">
                  <c:v>44853</c:v>
                </c:pt>
                <c:pt idx="2729">
                  <c:v>44854</c:v>
                </c:pt>
                <c:pt idx="2730">
                  <c:v>44855</c:v>
                </c:pt>
                <c:pt idx="2731">
                  <c:v>44856</c:v>
                </c:pt>
                <c:pt idx="2732">
                  <c:v>44857</c:v>
                </c:pt>
                <c:pt idx="2733">
                  <c:v>44858</c:v>
                </c:pt>
                <c:pt idx="2734">
                  <c:v>44859</c:v>
                </c:pt>
                <c:pt idx="2735">
                  <c:v>44860</c:v>
                </c:pt>
                <c:pt idx="2736">
                  <c:v>44861</c:v>
                </c:pt>
                <c:pt idx="2737">
                  <c:v>44862</c:v>
                </c:pt>
                <c:pt idx="2738">
                  <c:v>44863</c:v>
                </c:pt>
                <c:pt idx="2739">
                  <c:v>44864</c:v>
                </c:pt>
                <c:pt idx="2740">
                  <c:v>44865</c:v>
                </c:pt>
                <c:pt idx="2741">
                  <c:v>44866</c:v>
                </c:pt>
                <c:pt idx="2742">
                  <c:v>44867</c:v>
                </c:pt>
                <c:pt idx="2743">
                  <c:v>44868</c:v>
                </c:pt>
                <c:pt idx="2744">
                  <c:v>44869</c:v>
                </c:pt>
                <c:pt idx="2745">
                  <c:v>44870</c:v>
                </c:pt>
                <c:pt idx="2746">
                  <c:v>44871</c:v>
                </c:pt>
                <c:pt idx="2747">
                  <c:v>44872</c:v>
                </c:pt>
                <c:pt idx="2748">
                  <c:v>44873</c:v>
                </c:pt>
                <c:pt idx="2749">
                  <c:v>44874</c:v>
                </c:pt>
                <c:pt idx="2750">
                  <c:v>44875</c:v>
                </c:pt>
                <c:pt idx="2751">
                  <c:v>44876</c:v>
                </c:pt>
                <c:pt idx="2752">
                  <c:v>44877</c:v>
                </c:pt>
                <c:pt idx="2753">
                  <c:v>44878</c:v>
                </c:pt>
                <c:pt idx="2754">
                  <c:v>44879</c:v>
                </c:pt>
                <c:pt idx="2755">
                  <c:v>44880</c:v>
                </c:pt>
                <c:pt idx="2756">
                  <c:v>44881</c:v>
                </c:pt>
                <c:pt idx="2757">
                  <c:v>44882</c:v>
                </c:pt>
                <c:pt idx="2758">
                  <c:v>44883</c:v>
                </c:pt>
                <c:pt idx="2759">
                  <c:v>44884</c:v>
                </c:pt>
                <c:pt idx="2760">
                  <c:v>44885</c:v>
                </c:pt>
                <c:pt idx="2761">
                  <c:v>44886</c:v>
                </c:pt>
                <c:pt idx="2762">
                  <c:v>44887</c:v>
                </c:pt>
                <c:pt idx="2763">
                  <c:v>44888</c:v>
                </c:pt>
                <c:pt idx="2764">
                  <c:v>44889</c:v>
                </c:pt>
                <c:pt idx="2765">
                  <c:v>44890</c:v>
                </c:pt>
                <c:pt idx="2766">
                  <c:v>44891</c:v>
                </c:pt>
                <c:pt idx="2767">
                  <c:v>44892</c:v>
                </c:pt>
                <c:pt idx="2768">
                  <c:v>44893</c:v>
                </c:pt>
                <c:pt idx="2769">
                  <c:v>44894</c:v>
                </c:pt>
                <c:pt idx="2770">
                  <c:v>44895</c:v>
                </c:pt>
                <c:pt idx="2771">
                  <c:v>44896</c:v>
                </c:pt>
                <c:pt idx="2772">
                  <c:v>44897</c:v>
                </c:pt>
                <c:pt idx="2773">
                  <c:v>44898</c:v>
                </c:pt>
                <c:pt idx="2774">
                  <c:v>44899</c:v>
                </c:pt>
                <c:pt idx="2775">
                  <c:v>44900</c:v>
                </c:pt>
                <c:pt idx="2776">
                  <c:v>44901</c:v>
                </c:pt>
                <c:pt idx="2777">
                  <c:v>44902</c:v>
                </c:pt>
                <c:pt idx="2778">
                  <c:v>44903</c:v>
                </c:pt>
                <c:pt idx="2779">
                  <c:v>44904</c:v>
                </c:pt>
                <c:pt idx="2780">
                  <c:v>44905</c:v>
                </c:pt>
                <c:pt idx="2781">
                  <c:v>44906</c:v>
                </c:pt>
                <c:pt idx="2782">
                  <c:v>44907</c:v>
                </c:pt>
                <c:pt idx="2783">
                  <c:v>44908</c:v>
                </c:pt>
                <c:pt idx="2784">
                  <c:v>44909</c:v>
                </c:pt>
                <c:pt idx="2785">
                  <c:v>44910</c:v>
                </c:pt>
                <c:pt idx="2786">
                  <c:v>44911</c:v>
                </c:pt>
                <c:pt idx="2787">
                  <c:v>44912</c:v>
                </c:pt>
                <c:pt idx="2788">
                  <c:v>44913</c:v>
                </c:pt>
                <c:pt idx="2789">
                  <c:v>44914</c:v>
                </c:pt>
                <c:pt idx="2790">
                  <c:v>44915</c:v>
                </c:pt>
                <c:pt idx="2791">
                  <c:v>44916</c:v>
                </c:pt>
                <c:pt idx="2792">
                  <c:v>44917</c:v>
                </c:pt>
                <c:pt idx="2793">
                  <c:v>44918</c:v>
                </c:pt>
                <c:pt idx="2794">
                  <c:v>44919</c:v>
                </c:pt>
                <c:pt idx="2795">
                  <c:v>44920</c:v>
                </c:pt>
                <c:pt idx="2796">
                  <c:v>44921</c:v>
                </c:pt>
                <c:pt idx="2797">
                  <c:v>44922</c:v>
                </c:pt>
                <c:pt idx="2798">
                  <c:v>44923</c:v>
                </c:pt>
                <c:pt idx="2799">
                  <c:v>44924</c:v>
                </c:pt>
                <c:pt idx="2800">
                  <c:v>44925</c:v>
                </c:pt>
                <c:pt idx="2801">
                  <c:v>44926</c:v>
                </c:pt>
                <c:pt idx="2802">
                  <c:v>44927</c:v>
                </c:pt>
                <c:pt idx="2803">
                  <c:v>44928</c:v>
                </c:pt>
                <c:pt idx="2804">
                  <c:v>44929</c:v>
                </c:pt>
                <c:pt idx="2805">
                  <c:v>44930</c:v>
                </c:pt>
                <c:pt idx="2806">
                  <c:v>44931</c:v>
                </c:pt>
                <c:pt idx="2807">
                  <c:v>44932</c:v>
                </c:pt>
                <c:pt idx="2808">
                  <c:v>44933</c:v>
                </c:pt>
                <c:pt idx="2809">
                  <c:v>44934</c:v>
                </c:pt>
                <c:pt idx="2810">
                  <c:v>44935</c:v>
                </c:pt>
                <c:pt idx="2811">
                  <c:v>44936</c:v>
                </c:pt>
                <c:pt idx="2812">
                  <c:v>44937</c:v>
                </c:pt>
                <c:pt idx="2813">
                  <c:v>44938</c:v>
                </c:pt>
                <c:pt idx="2814">
                  <c:v>44939</c:v>
                </c:pt>
                <c:pt idx="2815">
                  <c:v>44940</c:v>
                </c:pt>
                <c:pt idx="2816">
                  <c:v>44941</c:v>
                </c:pt>
                <c:pt idx="2817">
                  <c:v>44942</c:v>
                </c:pt>
                <c:pt idx="2818">
                  <c:v>44943</c:v>
                </c:pt>
                <c:pt idx="2819">
                  <c:v>44944</c:v>
                </c:pt>
                <c:pt idx="2820">
                  <c:v>44945</c:v>
                </c:pt>
                <c:pt idx="2821">
                  <c:v>44946</c:v>
                </c:pt>
                <c:pt idx="2822">
                  <c:v>44947</c:v>
                </c:pt>
                <c:pt idx="2823">
                  <c:v>44948</c:v>
                </c:pt>
                <c:pt idx="2824">
                  <c:v>44949</c:v>
                </c:pt>
                <c:pt idx="2825">
                  <c:v>44950</c:v>
                </c:pt>
                <c:pt idx="2826">
                  <c:v>44951</c:v>
                </c:pt>
                <c:pt idx="2827">
                  <c:v>44952</c:v>
                </c:pt>
                <c:pt idx="2828">
                  <c:v>44953</c:v>
                </c:pt>
                <c:pt idx="2829">
                  <c:v>44954</c:v>
                </c:pt>
                <c:pt idx="2830">
                  <c:v>44955</c:v>
                </c:pt>
                <c:pt idx="2831">
                  <c:v>44956</c:v>
                </c:pt>
                <c:pt idx="2832">
                  <c:v>44957</c:v>
                </c:pt>
                <c:pt idx="2833">
                  <c:v>44958</c:v>
                </c:pt>
                <c:pt idx="2834">
                  <c:v>44959</c:v>
                </c:pt>
                <c:pt idx="2835">
                  <c:v>44960</c:v>
                </c:pt>
                <c:pt idx="2836">
                  <c:v>44961</c:v>
                </c:pt>
                <c:pt idx="2837">
                  <c:v>44962</c:v>
                </c:pt>
                <c:pt idx="2838">
                  <c:v>44963</c:v>
                </c:pt>
                <c:pt idx="2839">
                  <c:v>44964</c:v>
                </c:pt>
                <c:pt idx="2840">
                  <c:v>44965</c:v>
                </c:pt>
                <c:pt idx="2841">
                  <c:v>44966</c:v>
                </c:pt>
                <c:pt idx="2842">
                  <c:v>44967</c:v>
                </c:pt>
                <c:pt idx="2843">
                  <c:v>44968</c:v>
                </c:pt>
                <c:pt idx="2844">
                  <c:v>44969</c:v>
                </c:pt>
                <c:pt idx="2845">
                  <c:v>44970</c:v>
                </c:pt>
                <c:pt idx="2846">
                  <c:v>44971</c:v>
                </c:pt>
                <c:pt idx="2847">
                  <c:v>44972</c:v>
                </c:pt>
                <c:pt idx="2848">
                  <c:v>44973</c:v>
                </c:pt>
                <c:pt idx="2849">
                  <c:v>44974</c:v>
                </c:pt>
                <c:pt idx="2850">
                  <c:v>44975</c:v>
                </c:pt>
                <c:pt idx="2851">
                  <c:v>44976</c:v>
                </c:pt>
                <c:pt idx="2852">
                  <c:v>44977</c:v>
                </c:pt>
                <c:pt idx="2853">
                  <c:v>44978</c:v>
                </c:pt>
                <c:pt idx="2854">
                  <c:v>44979</c:v>
                </c:pt>
                <c:pt idx="2855">
                  <c:v>44980</c:v>
                </c:pt>
                <c:pt idx="2856">
                  <c:v>44981</c:v>
                </c:pt>
                <c:pt idx="2857">
                  <c:v>44982</c:v>
                </c:pt>
                <c:pt idx="2858">
                  <c:v>44983</c:v>
                </c:pt>
                <c:pt idx="2859">
                  <c:v>44984</c:v>
                </c:pt>
                <c:pt idx="2860">
                  <c:v>44985</c:v>
                </c:pt>
                <c:pt idx="2861">
                  <c:v>44986</c:v>
                </c:pt>
                <c:pt idx="2862">
                  <c:v>44987</c:v>
                </c:pt>
                <c:pt idx="2863">
                  <c:v>44988</c:v>
                </c:pt>
                <c:pt idx="2864">
                  <c:v>44989</c:v>
                </c:pt>
                <c:pt idx="2865">
                  <c:v>44990</c:v>
                </c:pt>
                <c:pt idx="2866">
                  <c:v>44991</c:v>
                </c:pt>
                <c:pt idx="2867">
                  <c:v>44992</c:v>
                </c:pt>
                <c:pt idx="2868">
                  <c:v>44993</c:v>
                </c:pt>
                <c:pt idx="2869">
                  <c:v>44994</c:v>
                </c:pt>
                <c:pt idx="2870">
                  <c:v>44995</c:v>
                </c:pt>
                <c:pt idx="2871">
                  <c:v>44996</c:v>
                </c:pt>
                <c:pt idx="2872">
                  <c:v>44997</c:v>
                </c:pt>
                <c:pt idx="2873">
                  <c:v>44998</c:v>
                </c:pt>
                <c:pt idx="2874">
                  <c:v>44999</c:v>
                </c:pt>
                <c:pt idx="2875">
                  <c:v>45000</c:v>
                </c:pt>
                <c:pt idx="2876">
                  <c:v>45001</c:v>
                </c:pt>
                <c:pt idx="2877">
                  <c:v>45002</c:v>
                </c:pt>
                <c:pt idx="2878">
                  <c:v>45003</c:v>
                </c:pt>
                <c:pt idx="2879">
                  <c:v>45004</c:v>
                </c:pt>
                <c:pt idx="2880">
                  <c:v>45005</c:v>
                </c:pt>
                <c:pt idx="2881">
                  <c:v>45006</c:v>
                </c:pt>
                <c:pt idx="2882">
                  <c:v>45007</c:v>
                </c:pt>
                <c:pt idx="2883">
                  <c:v>45008</c:v>
                </c:pt>
                <c:pt idx="2884">
                  <c:v>45009</c:v>
                </c:pt>
                <c:pt idx="2885">
                  <c:v>45010</c:v>
                </c:pt>
                <c:pt idx="2886">
                  <c:v>45011</c:v>
                </c:pt>
                <c:pt idx="2887">
                  <c:v>45012</c:v>
                </c:pt>
                <c:pt idx="2888">
                  <c:v>45013</c:v>
                </c:pt>
                <c:pt idx="2889">
                  <c:v>45014</c:v>
                </c:pt>
                <c:pt idx="2890">
                  <c:v>45015</c:v>
                </c:pt>
                <c:pt idx="2891">
                  <c:v>45016</c:v>
                </c:pt>
                <c:pt idx="2892">
                  <c:v>45017</c:v>
                </c:pt>
                <c:pt idx="2893">
                  <c:v>45018</c:v>
                </c:pt>
                <c:pt idx="2894">
                  <c:v>45019</c:v>
                </c:pt>
                <c:pt idx="2895">
                  <c:v>45020</c:v>
                </c:pt>
                <c:pt idx="2896">
                  <c:v>45021</c:v>
                </c:pt>
                <c:pt idx="2897">
                  <c:v>45022</c:v>
                </c:pt>
                <c:pt idx="2898">
                  <c:v>45023</c:v>
                </c:pt>
                <c:pt idx="2899">
                  <c:v>45024</c:v>
                </c:pt>
                <c:pt idx="2900">
                  <c:v>45025</c:v>
                </c:pt>
                <c:pt idx="2901">
                  <c:v>45026</c:v>
                </c:pt>
                <c:pt idx="2902">
                  <c:v>45027</c:v>
                </c:pt>
                <c:pt idx="2903">
                  <c:v>45028</c:v>
                </c:pt>
                <c:pt idx="2904">
                  <c:v>45029</c:v>
                </c:pt>
                <c:pt idx="2905">
                  <c:v>45030</c:v>
                </c:pt>
                <c:pt idx="2906">
                  <c:v>45031</c:v>
                </c:pt>
                <c:pt idx="2907">
                  <c:v>45032</c:v>
                </c:pt>
                <c:pt idx="2908">
                  <c:v>45033</c:v>
                </c:pt>
                <c:pt idx="2909">
                  <c:v>45034</c:v>
                </c:pt>
                <c:pt idx="2910">
                  <c:v>45035</c:v>
                </c:pt>
                <c:pt idx="2911">
                  <c:v>45036</c:v>
                </c:pt>
                <c:pt idx="2912">
                  <c:v>45037</c:v>
                </c:pt>
                <c:pt idx="2913">
                  <c:v>45038</c:v>
                </c:pt>
                <c:pt idx="2914">
                  <c:v>45039</c:v>
                </c:pt>
                <c:pt idx="2915">
                  <c:v>45040</c:v>
                </c:pt>
                <c:pt idx="2916">
                  <c:v>45041</c:v>
                </c:pt>
                <c:pt idx="2917">
                  <c:v>45042</c:v>
                </c:pt>
                <c:pt idx="2918">
                  <c:v>45043</c:v>
                </c:pt>
                <c:pt idx="2919">
                  <c:v>45044</c:v>
                </c:pt>
                <c:pt idx="2920">
                  <c:v>45045</c:v>
                </c:pt>
                <c:pt idx="2921">
                  <c:v>45046</c:v>
                </c:pt>
                <c:pt idx="2922">
                  <c:v>45047</c:v>
                </c:pt>
                <c:pt idx="2923">
                  <c:v>45048</c:v>
                </c:pt>
                <c:pt idx="2924">
                  <c:v>45049</c:v>
                </c:pt>
                <c:pt idx="2925">
                  <c:v>45050</c:v>
                </c:pt>
                <c:pt idx="2926">
                  <c:v>45051</c:v>
                </c:pt>
                <c:pt idx="2927">
                  <c:v>45052</c:v>
                </c:pt>
                <c:pt idx="2928">
                  <c:v>45053</c:v>
                </c:pt>
                <c:pt idx="2929">
                  <c:v>45054</c:v>
                </c:pt>
                <c:pt idx="2930">
                  <c:v>45055</c:v>
                </c:pt>
                <c:pt idx="2931">
                  <c:v>45056</c:v>
                </c:pt>
                <c:pt idx="2932">
                  <c:v>45057</c:v>
                </c:pt>
                <c:pt idx="2933">
                  <c:v>45058</c:v>
                </c:pt>
                <c:pt idx="2934">
                  <c:v>45059</c:v>
                </c:pt>
                <c:pt idx="2935">
                  <c:v>45060</c:v>
                </c:pt>
                <c:pt idx="2936">
                  <c:v>45061</c:v>
                </c:pt>
                <c:pt idx="2937">
                  <c:v>45062</c:v>
                </c:pt>
                <c:pt idx="2938">
                  <c:v>45063</c:v>
                </c:pt>
                <c:pt idx="2939">
                  <c:v>45064</c:v>
                </c:pt>
                <c:pt idx="2940">
                  <c:v>45065</c:v>
                </c:pt>
                <c:pt idx="2941">
                  <c:v>45066</c:v>
                </c:pt>
                <c:pt idx="2942">
                  <c:v>45067</c:v>
                </c:pt>
                <c:pt idx="2943">
                  <c:v>45068</c:v>
                </c:pt>
                <c:pt idx="2944">
                  <c:v>45069</c:v>
                </c:pt>
                <c:pt idx="2945">
                  <c:v>45070</c:v>
                </c:pt>
                <c:pt idx="2946">
                  <c:v>45071</c:v>
                </c:pt>
                <c:pt idx="2947">
                  <c:v>45072</c:v>
                </c:pt>
                <c:pt idx="2948">
                  <c:v>45073</c:v>
                </c:pt>
                <c:pt idx="2949">
                  <c:v>45074</c:v>
                </c:pt>
                <c:pt idx="2950">
                  <c:v>45075</c:v>
                </c:pt>
                <c:pt idx="2951">
                  <c:v>45076</c:v>
                </c:pt>
                <c:pt idx="2952">
                  <c:v>45077</c:v>
                </c:pt>
                <c:pt idx="2953">
                  <c:v>45078</c:v>
                </c:pt>
                <c:pt idx="2954">
                  <c:v>45079</c:v>
                </c:pt>
                <c:pt idx="2955">
                  <c:v>45080</c:v>
                </c:pt>
                <c:pt idx="2956">
                  <c:v>45081</c:v>
                </c:pt>
                <c:pt idx="2957">
                  <c:v>45082</c:v>
                </c:pt>
                <c:pt idx="2958">
                  <c:v>45083</c:v>
                </c:pt>
                <c:pt idx="2959">
                  <c:v>45084</c:v>
                </c:pt>
                <c:pt idx="2960">
                  <c:v>45085</c:v>
                </c:pt>
                <c:pt idx="2961">
                  <c:v>45086</c:v>
                </c:pt>
                <c:pt idx="2962">
                  <c:v>45087</c:v>
                </c:pt>
                <c:pt idx="2963">
                  <c:v>45088</c:v>
                </c:pt>
                <c:pt idx="2964">
                  <c:v>45089</c:v>
                </c:pt>
                <c:pt idx="2965">
                  <c:v>45090</c:v>
                </c:pt>
                <c:pt idx="2966">
                  <c:v>45091</c:v>
                </c:pt>
                <c:pt idx="2967">
                  <c:v>45092</c:v>
                </c:pt>
                <c:pt idx="2968">
                  <c:v>45093</c:v>
                </c:pt>
                <c:pt idx="2969">
                  <c:v>45094</c:v>
                </c:pt>
                <c:pt idx="2970">
                  <c:v>45095</c:v>
                </c:pt>
                <c:pt idx="2971">
                  <c:v>45096</c:v>
                </c:pt>
                <c:pt idx="2972">
                  <c:v>45097</c:v>
                </c:pt>
                <c:pt idx="2973">
                  <c:v>45098</c:v>
                </c:pt>
                <c:pt idx="2974">
                  <c:v>45099</c:v>
                </c:pt>
                <c:pt idx="2975">
                  <c:v>45100</c:v>
                </c:pt>
                <c:pt idx="2976">
                  <c:v>45101</c:v>
                </c:pt>
                <c:pt idx="2977">
                  <c:v>45102</c:v>
                </c:pt>
                <c:pt idx="2978">
                  <c:v>45103</c:v>
                </c:pt>
                <c:pt idx="2979">
                  <c:v>45104</c:v>
                </c:pt>
                <c:pt idx="2980">
                  <c:v>45105</c:v>
                </c:pt>
                <c:pt idx="2981">
                  <c:v>45106</c:v>
                </c:pt>
                <c:pt idx="2982">
                  <c:v>45107</c:v>
                </c:pt>
                <c:pt idx="2983">
                  <c:v>45108</c:v>
                </c:pt>
                <c:pt idx="2984">
                  <c:v>45109</c:v>
                </c:pt>
                <c:pt idx="2985">
                  <c:v>45110</c:v>
                </c:pt>
                <c:pt idx="2986">
                  <c:v>45111</c:v>
                </c:pt>
                <c:pt idx="2987">
                  <c:v>45112</c:v>
                </c:pt>
                <c:pt idx="2988">
                  <c:v>45113</c:v>
                </c:pt>
                <c:pt idx="2989">
                  <c:v>45114</c:v>
                </c:pt>
                <c:pt idx="2990">
                  <c:v>45115</c:v>
                </c:pt>
                <c:pt idx="2991">
                  <c:v>45116</c:v>
                </c:pt>
                <c:pt idx="2992">
                  <c:v>45117</c:v>
                </c:pt>
                <c:pt idx="2993">
                  <c:v>45118</c:v>
                </c:pt>
                <c:pt idx="2994">
                  <c:v>45119</c:v>
                </c:pt>
                <c:pt idx="2995">
                  <c:v>45120</c:v>
                </c:pt>
                <c:pt idx="2996">
                  <c:v>45121</c:v>
                </c:pt>
                <c:pt idx="2997">
                  <c:v>45122</c:v>
                </c:pt>
                <c:pt idx="2998">
                  <c:v>45123</c:v>
                </c:pt>
                <c:pt idx="2999">
                  <c:v>45124</c:v>
                </c:pt>
                <c:pt idx="3000">
                  <c:v>45125</c:v>
                </c:pt>
                <c:pt idx="3001">
                  <c:v>45126</c:v>
                </c:pt>
                <c:pt idx="3002">
                  <c:v>45127</c:v>
                </c:pt>
                <c:pt idx="3003">
                  <c:v>45128</c:v>
                </c:pt>
                <c:pt idx="3004">
                  <c:v>45129</c:v>
                </c:pt>
                <c:pt idx="3005">
                  <c:v>45130</c:v>
                </c:pt>
                <c:pt idx="3006">
                  <c:v>45131</c:v>
                </c:pt>
                <c:pt idx="3007">
                  <c:v>45132</c:v>
                </c:pt>
                <c:pt idx="3008">
                  <c:v>45133</c:v>
                </c:pt>
                <c:pt idx="3009">
                  <c:v>45134</c:v>
                </c:pt>
                <c:pt idx="3010">
                  <c:v>45135</c:v>
                </c:pt>
                <c:pt idx="3011">
                  <c:v>45136</c:v>
                </c:pt>
                <c:pt idx="3012">
                  <c:v>45137</c:v>
                </c:pt>
                <c:pt idx="3013">
                  <c:v>45138</c:v>
                </c:pt>
                <c:pt idx="3014">
                  <c:v>45139</c:v>
                </c:pt>
                <c:pt idx="3015">
                  <c:v>45140</c:v>
                </c:pt>
                <c:pt idx="3016">
                  <c:v>45141</c:v>
                </c:pt>
                <c:pt idx="3017">
                  <c:v>45142</c:v>
                </c:pt>
                <c:pt idx="3018">
                  <c:v>45143</c:v>
                </c:pt>
                <c:pt idx="3019">
                  <c:v>45144</c:v>
                </c:pt>
                <c:pt idx="3020">
                  <c:v>45145</c:v>
                </c:pt>
                <c:pt idx="3021">
                  <c:v>45146</c:v>
                </c:pt>
                <c:pt idx="3022">
                  <c:v>45147</c:v>
                </c:pt>
                <c:pt idx="3023">
                  <c:v>45148</c:v>
                </c:pt>
                <c:pt idx="3024">
                  <c:v>45149</c:v>
                </c:pt>
                <c:pt idx="3025">
                  <c:v>45150</c:v>
                </c:pt>
                <c:pt idx="3026">
                  <c:v>45151</c:v>
                </c:pt>
                <c:pt idx="3027">
                  <c:v>45152</c:v>
                </c:pt>
                <c:pt idx="3028">
                  <c:v>45153</c:v>
                </c:pt>
                <c:pt idx="3029">
                  <c:v>45154</c:v>
                </c:pt>
                <c:pt idx="3030">
                  <c:v>45155</c:v>
                </c:pt>
                <c:pt idx="3031">
                  <c:v>45156</c:v>
                </c:pt>
                <c:pt idx="3032">
                  <c:v>45157</c:v>
                </c:pt>
                <c:pt idx="3033">
                  <c:v>45158</c:v>
                </c:pt>
                <c:pt idx="3034">
                  <c:v>45159</c:v>
                </c:pt>
                <c:pt idx="3035">
                  <c:v>45160</c:v>
                </c:pt>
                <c:pt idx="3036">
                  <c:v>45161</c:v>
                </c:pt>
                <c:pt idx="3037">
                  <c:v>45162</c:v>
                </c:pt>
                <c:pt idx="3038">
                  <c:v>45163</c:v>
                </c:pt>
                <c:pt idx="3039">
                  <c:v>45164</c:v>
                </c:pt>
                <c:pt idx="3040">
                  <c:v>45165</c:v>
                </c:pt>
                <c:pt idx="3041">
                  <c:v>45166</c:v>
                </c:pt>
                <c:pt idx="3042">
                  <c:v>45167</c:v>
                </c:pt>
                <c:pt idx="3043">
                  <c:v>45168</c:v>
                </c:pt>
                <c:pt idx="3044">
                  <c:v>45169</c:v>
                </c:pt>
                <c:pt idx="3045">
                  <c:v>45170</c:v>
                </c:pt>
                <c:pt idx="3046">
                  <c:v>45171</c:v>
                </c:pt>
                <c:pt idx="3047">
                  <c:v>45172</c:v>
                </c:pt>
                <c:pt idx="3048">
                  <c:v>45173</c:v>
                </c:pt>
                <c:pt idx="3049">
                  <c:v>45174</c:v>
                </c:pt>
                <c:pt idx="3050">
                  <c:v>45175</c:v>
                </c:pt>
                <c:pt idx="3051">
                  <c:v>45176</c:v>
                </c:pt>
                <c:pt idx="3052">
                  <c:v>45177</c:v>
                </c:pt>
                <c:pt idx="3053">
                  <c:v>45178</c:v>
                </c:pt>
                <c:pt idx="3054">
                  <c:v>45179</c:v>
                </c:pt>
                <c:pt idx="3055">
                  <c:v>45180</c:v>
                </c:pt>
                <c:pt idx="3056">
                  <c:v>45181</c:v>
                </c:pt>
                <c:pt idx="3057">
                  <c:v>45182</c:v>
                </c:pt>
                <c:pt idx="3058">
                  <c:v>45183</c:v>
                </c:pt>
                <c:pt idx="3059">
                  <c:v>45184</c:v>
                </c:pt>
                <c:pt idx="3060">
                  <c:v>45185</c:v>
                </c:pt>
                <c:pt idx="3061">
                  <c:v>45186</c:v>
                </c:pt>
                <c:pt idx="3062">
                  <c:v>45187</c:v>
                </c:pt>
                <c:pt idx="3063">
                  <c:v>45188</c:v>
                </c:pt>
                <c:pt idx="3064">
                  <c:v>45189</c:v>
                </c:pt>
                <c:pt idx="3065">
                  <c:v>45190</c:v>
                </c:pt>
                <c:pt idx="3066">
                  <c:v>45191</c:v>
                </c:pt>
                <c:pt idx="3067">
                  <c:v>45192</c:v>
                </c:pt>
                <c:pt idx="3068">
                  <c:v>45193</c:v>
                </c:pt>
                <c:pt idx="3069">
                  <c:v>45194</c:v>
                </c:pt>
                <c:pt idx="3070">
                  <c:v>45195</c:v>
                </c:pt>
                <c:pt idx="3071">
                  <c:v>45196</c:v>
                </c:pt>
                <c:pt idx="3072">
                  <c:v>45197</c:v>
                </c:pt>
                <c:pt idx="3073">
                  <c:v>45198</c:v>
                </c:pt>
                <c:pt idx="3074">
                  <c:v>45199</c:v>
                </c:pt>
                <c:pt idx="3075">
                  <c:v>45200</c:v>
                </c:pt>
                <c:pt idx="3076">
                  <c:v>45201</c:v>
                </c:pt>
                <c:pt idx="3077">
                  <c:v>45202</c:v>
                </c:pt>
                <c:pt idx="3078">
                  <c:v>45203</c:v>
                </c:pt>
                <c:pt idx="3079">
                  <c:v>45204</c:v>
                </c:pt>
                <c:pt idx="3080">
                  <c:v>45205</c:v>
                </c:pt>
                <c:pt idx="3081">
                  <c:v>45206</c:v>
                </c:pt>
                <c:pt idx="3082">
                  <c:v>45207</c:v>
                </c:pt>
                <c:pt idx="3083">
                  <c:v>45208</c:v>
                </c:pt>
                <c:pt idx="3084">
                  <c:v>45209</c:v>
                </c:pt>
                <c:pt idx="3085">
                  <c:v>45210</c:v>
                </c:pt>
                <c:pt idx="3086">
                  <c:v>45211</c:v>
                </c:pt>
                <c:pt idx="3087">
                  <c:v>45212</c:v>
                </c:pt>
                <c:pt idx="3088">
                  <c:v>45213</c:v>
                </c:pt>
                <c:pt idx="3089">
                  <c:v>45214</c:v>
                </c:pt>
                <c:pt idx="3090">
                  <c:v>45215</c:v>
                </c:pt>
                <c:pt idx="3091">
                  <c:v>45216</c:v>
                </c:pt>
                <c:pt idx="3092">
                  <c:v>45217</c:v>
                </c:pt>
                <c:pt idx="3093">
                  <c:v>45218</c:v>
                </c:pt>
                <c:pt idx="3094">
                  <c:v>45219</c:v>
                </c:pt>
                <c:pt idx="3095">
                  <c:v>45220</c:v>
                </c:pt>
                <c:pt idx="3096">
                  <c:v>45221</c:v>
                </c:pt>
                <c:pt idx="3097">
                  <c:v>45222</c:v>
                </c:pt>
                <c:pt idx="3098">
                  <c:v>45223</c:v>
                </c:pt>
                <c:pt idx="3099">
                  <c:v>45224</c:v>
                </c:pt>
                <c:pt idx="3100">
                  <c:v>45225</c:v>
                </c:pt>
                <c:pt idx="3101">
                  <c:v>45226</c:v>
                </c:pt>
                <c:pt idx="3102">
                  <c:v>45227</c:v>
                </c:pt>
                <c:pt idx="3103">
                  <c:v>45228</c:v>
                </c:pt>
                <c:pt idx="3104">
                  <c:v>45229</c:v>
                </c:pt>
                <c:pt idx="3105">
                  <c:v>45230</c:v>
                </c:pt>
                <c:pt idx="3106">
                  <c:v>45231</c:v>
                </c:pt>
                <c:pt idx="3107">
                  <c:v>45232</c:v>
                </c:pt>
                <c:pt idx="3108">
                  <c:v>45233</c:v>
                </c:pt>
                <c:pt idx="3109">
                  <c:v>45234</c:v>
                </c:pt>
                <c:pt idx="3110">
                  <c:v>45235</c:v>
                </c:pt>
                <c:pt idx="3111">
                  <c:v>45236</c:v>
                </c:pt>
                <c:pt idx="3112">
                  <c:v>45237</c:v>
                </c:pt>
                <c:pt idx="3113">
                  <c:v>45238</c:v>
                </c:pt>
                <c:pt idx="3114">
                  <c:v>45239</c:v>
                </c:pt>
                <c:pt idx="3115">
                  <c:v>45240</c:v>
                </c:pt>
                <c:pt idx="3116">
                  <c:v>45241</c:v>
                </c:pt>
                <c:pt idx="3117">
                  <c:v>45242</c:v>
                </c:pt>
                <c:pt idx="3118">
                  <c:v>45243</c:v>
                </c:pt>
                <c:pt idx="3119">
                  <c:v>45244</c:v>
                </c:pt>
                <c:pt idx="3120">
                  <c:v>45245</c:v>
                </c:pt>
                <c:pt idx="3121">
                  <c:v>45246</c:v>
                </c:pt>
                <c:pt idx="3122">
                  <c:v>45247</c:v>
                </c:pt>
                <c:pt idx="3123">
                  <c:v>45248</c:v>
                </c:pt>
                <c:pt idx="3124">
                  <c:v>45249</c:v>
                </c:pt>
                <c:pt idx="3125">
                  <c:v>45250</c:v>
                </c:pt>
                <c:pt idx="3126">
                  <c:v>45251</c:v>
                </c:pt>
                <c:pt idx="3127">
                  <c:v>45252</c:v>
                </c:pt>
                <c:pt idx="3128">
                  <c:v>45253</c:v>
                </c:pt>
                <c:pt idx="3129">
                  <c:v>45254</c:v>
                </c:pt>
                <c:pt idx="3130">
                  <c:v>45255</c:v>
                </c:pt>
                <c:pt idx="3131">
                  <c:v>45256</c:v>
                </c:pt>
                <c:pt idx="3132">
                  <c:v>45257</c:v>
                </c:pt>
                <c:pt idx="3133">
                  <c:v>45258</c:v>
                </c:pt>
                <c:pt idx="3134">
                  <c:v>45259</c:v>
                </c:pt>
                <c:pt idx="3135">
                  <c:v>45260</c:v>
                </c:pt>
                <c:pt idx="3136">
                  <c:v>45261</c:v>
                </c:pt>
                <c:pt idx="3137">
                  <c:v>45262</c:v>
                </c:pt>
                <c:pt idx="3138">
                  <c:v>45263</c:v>
                </c:pt>
                <c:pt idx="3139">
                  <c:v>45264</c:v>
                </c:pt>
                <c:pt idx="3140">
                  <c:v>45265</c:v>
                </c:pt>
                <c:pt idx="3141">
                  <c:v>45266</c:v>
                </c:pt>
                <c:pt idx="3142">
                  <c:v>45267</c:v>
                </c:pt>
                <c:pt idx="3143">
                  <c:v>45268</c:v>
                </c:pt>
                <c:pt idx="3144">
                  <c:v>45269</c:v>
                </c:pt>
                <c:pt idx="3145">
                  <c:v>45270</c:v>
                </c:pt>
                <c:pt idx="3146">
                  <c:v>45271</c:v>
                </c:pt>
                <c:pt idx="3147">
                  <c:v>45272</c:v>
                </c:pt>
                <c:pt idx="3148">
                  <c:v>45273</c:v>
                </c:pt>
                <c:pt idx="3149">
                  <c:v>45274</c:v>
                </c:pt>
                <c:pt idx="3150">
                  <c:v>45275</c:v>
                </c:pt>
                <c:pt idx="3151">
                  <c:v>45276</c:v>
                </c:pt>
                <c:pt idx="3152">
                  <c:v>45277</c:v>
                </c:pt>
                <c:pt idx="3153">
                  <c:v>45278</c:v>
                </c:pt>
                <c:pt idx="3154">
                  <c:v>45279</c:v>
                </c:pt>
                <c:pt idx="3155">
                  <c:v>45280</c:v>
                </c:pt>
                <c:pt idx="3156">
                  <c:v>45281</c:v>
                </c:pt>
                <c:pt idx="3157">
                  <c:v>45282</c:v>
                </c:pt>
                <c:pt idx="3158">
                  <c:v>45283</c:v>
                </c:pt>
                <c:pt idx="3159">
                  <c:v>45284</c:v>
                </c:pt>
                <c:pt idx="3160">
                  <c:v>45285</c:v>
                </c:pt>
                <c:pt idx="3161">
                  <c:v>45286</c:v>
                </c:pt>
                <c:pt idx="3162">
                  <c:v>45287</c:v>
                </c:pt>
                <c:pt idx="3163">
                  <c:v>45288</c:v>
                </c:pt>
                <c:pt idx="3164">
                  <c:v>45289</c:v>
                </c:pt>
                <c:pt idx="3165">
                  <c:v>45290</c:v>
                </c:pt>
                <c:pt idx="3166">
                  <c:v>45291</c:v>
                </c:pt>
                <c:pt idx="3167">
                  <c:v>45292</c:v>
                </c:pt>
                <c:pt idx="3168">
                  <c:v>45293</c:v>
                </c:pt>
                <c:pt idx="3169">
                  <c:v>45294</c:v>
                </c:pt>
                <c:pt idx="3170">
                  <c:v>45295</c:v>
                </c:pt>
                <c:pt idx="3171">
                  <c:v>45296</c:v>
                </c:pt>
                <c:pt idx="3172">
                  <c:v>45297</c:v>
                </c:pt>
                <c:pt idx="3173">
                  <c:v>45298</c:v>
                </c:pt>
                <c:pt idx="3174">
                  <c:v>45299</c:v>
                </c:pt>
                <c:pt idx="3175">
                  <c:v>45300</c:v>
                </c:pt>
                <c:pt idx="3176">
                  <c:v>45301</c:v>
                </c:pt>
                <c:pt idx="3177">
                  <c:v>45302</c:v>
                </c:pt>
                <c:pt idx="3178">
                  <c:v>45303</c:v>
                </c:pt>
                <c:pt idx="3179">
                  <c:v>45304</c:v>
                </c:pt>
                <c:pt idx="3180">
                  <c:v>45305</c:v>
                </c:pt>
                <c:pt idx="3181">
                  <c:v>45306</c:v>
                </c:pt>
                <c:pt idx="3182">
                  <c:v>45307</c:v>
                </c:pt>
                <c:pt idx="3183">
                  <c:v>45308</c:v>
                </c:pt>
                <c:pt idx="3184">
                  <c:v>45309</c:v>
                </c:pt>
                <c:pt idx="3185">
                  <c:v>45310</c:v>
                </c:pt>
                <c:pt idx="3186">
                  <c:v>45311</c:v>
                </c:pt>
                <c:pt idx="3187">
                  <c:v>45312</c:v>
                </c:pt>
                <c:pt idx="3188">
                  <c:v>45313</c:v>
                </c:pt>
                <c:pt idx="3189">
                  <c:v>45314</c:v>
                </c:pt>
                <c:pt idx="3190">
                  <c:v>45315</c:v>
                </c:pt>
                <c:pt idx="3191">
                  <c:v>45316</c:v>
                </c:pt>
                <c:pt idx="3192">
                  <c:v>45317</c:v>
                </c:pt>
                <c:pt idx="3193">
                  <c:v>45318</c:v>
                </c:pt>
                <c:pt idx="3194">
                  <c:v>45319</c:v>
                </c:pt>
                <c:pt idx="3195">
                  <c:v>45320</c:v>
                </c:pt>
                <c:pt idx="3196">
                  <c:v>45321</c:v>
                </c:pt>
                <c:pt idx="3197">
                  <c:v>45322</c:v>
                </c:pt>
                <c:pt idx="3198">
                  <c:v>45323</c:v>
                </c:pt>
                <c:pt idx="3199">
                  <c:v>45324</c:v>
                </c:pt>
                <c:pt idx="3200">
                  <c:v>45325</c:v>
                </c:pt>
                <c:pt idx="3201">
                  <c:v>45326</c:v>
                </c:pt>
                <c:pt idx="3202">
                  <c:v>45327</c:v>
                </c:pt>
                <c:pt idx="3203">
                  <c:v>45328</c:v>
                </c:pt>
                <c:pt idx="3204">
                  <c:v>45329</c:v>
                </c:pt>
                <c:pt idx="3205">
                  <c:v>45330</c:v>
                </c:pt>
                <c:pt idx="3206">
                  <c:v>45331</c:v>
                </c:pt>
                <c:pt idx="3207">
                  <c:v>45332</c:v>
                </c:pt>
                <c:pt idx="3208">
                  <c:v>45333</c:v>
                </c:pt>
                <c:pt idx="3209">
                  <c:v>45334</c:v>
                </c:pt>
                <c:pt idx="3210">
                  <c:v>45335</c:v>
                </c:pt>
                <c:pt idx="3211">
                  <c:v>45336</c:v>
                </c:pt>
                <c:pt idx="3212">
                  <c:v>45337</c:v>
                </c:pt>
                <c:pt idx="3213">
                  <c:v>45338</c:v>
                </c:pt>
                <c:pt idx="3214">
                  <c:v>45339</c:v>
                </c:pt>
                <c:pt idx="3215">
                  <c:v>45340</c:v>
                </c:pt>
                <c:pt idx="3216">
                  <c:v>45341</c:v>
                </c:pt>
                <c:pt idx="3217">
                  <c:v>45342</c:v>
                </c:pt>
                <c:pt idx="3218">
                  <c:v>45343</c:v>
                </c:pt>
                <c:pt idx="3219">
                  <c:v>45344</c:v>
                </c:pt>
                <c:pt idx="3220">
                  <c:v>45345</c:v>
                </c:pt>
                <c:pt idx="3221">
                  <c:v>45346</c:v>
                </c:pt>
                <c:pt idx="3222">
                  <c:v>45347</c:v>
                </c:pt>
                <c:pt idx="3223">
                  <c:v>45348</c:v>
                </c:pt>
                <c:pt idx="3224">
                  <c:v>45349</c:v>
                </c:pt>
                <c:pt idx="3225">
                  <c:v>45350</c:v>
                </c:pt>
                <c:pt idx="3226">
                  <c:v>45351</c:v>
                </c:pt>
                <c:pt idx="3227">
                  <c:v>45352</c:v>
                </c:pt>
                <c:pt idx="3228">
                  <c:v>45353</c:v>
                </c:pt>
                <c:pt idx="3229">
                  <c:v>45354</c:v>
                </c:pt>
                <c:pt idx="3230">
                  <c:v>45355</c:v>
                </c:pt>
                <c:pt idx="3231">
                  <c:v>45356</c:v>
                </c:pt>
                <c:pt idx="3232">
                  <c:v>45357</c:v>
                </c:pt>
                <c:pt idx="3233">
                  <c:v>45358</c:v>
                </c:pt>
                <c:pt idx="3234">
                  <c:v>45359</c:v>
                </c:pt>
                <c:pt idx="3235">
                  <c:v>45360</c:v>
                </c:pt>
                <c:pt idx="3236">
                  <c:v>45361</c:v>
                </c:pt>
                <c:pt idx="3237">
                  <c:v>45362</c:v>
                </c:pt>
                <c:pt idx="3238">
                  <c:v>45363</c:v>
                </c:pt>
                <c:pt idx="3239">
                  <c:v>45364</c:v>
                </c:pt>
                <c:pt idx="3240">
                  <c:v>45365</c:v>
                </c:pt>
                <c:pt idx="3241">
                  <c:v>45366</c:v>
                </c:pt>
                <c:pt idx="3242">
                  <c:v>45367</c:v>
                </c:pt>
                <c:pt idx="3243">
                  <c:v>45368</c:v>
                </c:pt>
                <c:pt idx="3244">
                  <c:v>45369</c:v>
                </c:pt>
                <c:pt idx="3245">
                  <c:v>45370</c:v>
                </c:pt>
                <c:pt idx="3246">
                  <c:v>45371</c:v>
                </c:pt>
                <c:pt idx="3247">
                  <c:v>45372</c:v>
                </c:pt>
                <c:pt idx="3248">
                  <c:v>45373</c:v>
                </c:pt>
                <c:pt idx="3249">
                  <c:v>45374</c:v>
                </c:pt>
                <c:pt idx="3250">
                  <c:v>45375</c:v>
                </c:pt>
                <c:pt idx="3251">
                  <c:v>45376</c:v>
                </c:pt>
                <c:pt idx="3252">
                  <c:v>45377</c:v>
                </c:pt>
                <c:pt idx="3253">
                  <c:v>45378</c:v>
                </c:pt>
                <c:pt idx="3254">
                  <c:v>45379</c:v>
                </c:pt>
                <c:pt idx="3255">
                  <c:v>45380</c:v>
                </c:pt>
                <c:pt idx="3256">
                  <c:v>45381</c:v>
                </c:pt>
                <c:pt idx="3257">
                  <c:v>45382</c:v>
                </c:pt>
                <c:pt idx="3258">
                  <c:v>45383</c:v>
                </c:pt>
                <c:pt idx="3259">
                  <c:v>45384</c:v>
                </c:pt>
                <c:pt idx="3260">
                  <c:v>45385</c:v>
                </c:pt>
                <c:pt idx="3261">
                  <c:v>45386</c:v>
                </c:pt>
                <c:pt idx="3262">
                  <c:v>45387</c:v>
                </c:pt>
                <c:pt idx="3263">
                  <c:v>45388</c:v>
                </c:pt>
                <c:pt idx="3264">
                  <c:v>45389</c:v>
                </c:pt>
                <c:pt idx="3265">
                  <c:v>45390</c:v>
                </c:pt>
                <c:pt idx="3266">
                  <c:v>45391</c:v>
                </c:pt>
                <c:pt idx="3267">
                  <c:v>45392</c:v>
                </c:pt>
                <c:pt idx="3268">
                  <c:v>45393</c:v>
                </c:pt>
                <c:pt idx="3269">
                  <c:v>45394</c:v>
                </c:pt>
                <c:pt idx="3270">
                  <c:v>45395</c:v>
                </c:pt>
                <c:pt idx="3271">
                  <c:v>45396</c:v>
                </c:pt>
                <c:pt idx="3272">
                  <c:v>45397</c:v>
                </c:pt>
                <c:pt idx="3273">
                  <c:v>45398</c:v>
                </c:pt>
                <c:pt idx="3274">
                  <c:v>45399</c:v>
                </c:pt>
                <c:pt idx="3275">
                  <c:v>45400</c:v>
                </c:pt>
                <c:pt idx="3276">
                  <c:v>45401</c:v>
                </c:pt>
                <c:pt idx="3277">
                  <c:v>45402</c:v>
                </c:pt>
                <c:pt idx="3278">
                  <c:v>45403</c:v>
                </c:pt>
                <c:pt idx="3279">
                  <c:v>45404</c:v>
                </c:pt>
                <c:pt idx="3280">
                  <c:v>45405</c:v>
                </c:pt>
                <c:pt idx="3281">
                  <c:v>45406</c:v>
                </c:pt>
                <c:pt idx="3282">
                  <c:v>45407</c:v>
                </c:pt>
                <c:pt idx="3283">
                  <c:v>45408</c:v>
                </c:pt>
                <c:pt idx="3284">
                  <c:v>45409</c:v>
                </c:pt>
                <c:pt idx="3285">
                  <c:v>45410</c:v>
                </c:pt>
                <c:pt idx="3286">
                  <c:v>45411</c:v>
                </c:pt>
                <c:pt idx="3287">
                  <c:v>45412</c:v>
                </c:pt>
                <c:pt idx="3288">
                  <c:v>45413</c:v>
                </c:pt>
                <c:pt idx="3289">
                  <c:v>45414</c:v>
                </c:pt>
                <c:pt idx="3290">
                  <c:v>45415</c:v>
                </c:pt>
                <c:pt idx="3291">
                  <c:v>45416</c:v>
                </c:pt>
                <c:pt idx="3292">
                  <c:v>45417</c:v>
                </c:pt>
                <c:pt idx="3293">
                  <c:v>45418</c:v>
                </c:pt>
                <c:pt idx="3294">
                  <c:v>45419</c:v>
                </c:pt>
                <c:pt idx="3295">
                  <c:v>45420</c:v>
                </c:pt>
                <c:pt idx="3296">
                  <c:v>45421</c:v>
                </c:pt>
                <c:pt idx="3297">
                  <c:v>45422</c:v>
                </c:pt>
                <c:pt idx="3298">
                  <c:v>45423</c:v>
                </c:pt>
                <c:pt idx="3299">
                  <c:v>45424</c:v>
                </c:pt>
                <c:pt idx="3300">
                  <c:v>45425</c:v>
                </c:pt>
                <c:pt idx="3301">
                  <c:v>45426</c:v>
                </c:pt>
                <c:pt idx="3302">
                  <c:v>45427</c:v>
                </c:pt>
                <c:pt idx="3303">
                  <c:v>45428</c:v>
                </c:pt>
                <c:pt idx="3304">
                  <c:v>45429</c:v>
                </c:pt>
                <c:pt idx="3305">
                  <c:v>45430</c:v>
                </c:pt>
                <c:pt idx="3306">
                  <c:v>45431</c:v>
                </c:pt>
                <c:pt idx="3307">
                  <c:v>45432</c:v>
                </c:pt>
                <c:pt idx="3308">
                  <c:v>45433</c:v>
                </c:pt>
                <c:pt idx="3309">
                  <c:v>45434</c:v>
                </c:pt>
                <c:pt idx="3310">
                  <c:v>45435</c:v>
                </c:pt>
                <c:pt idx="3311">
                  <c:v>45436</c:v>
                </c:pt>
                <c:pt idx="3312">
                  <c:v>45437</c:v>
                </c:pt>
                <c:pt idx="3313">
                  <c:v>45438</c:v>
                </c:pt>
                <c:pt idx="3314">
                  <c:v>45439</c:v>
                </c:pt>
                <c:pt idx="3315">
                  <c:v>45440</c:v>
                </c:pt>
                <c:pt idx="3316">
                  <c:v>45441</c:v>
                </c:pt>
                <c:pt idx="3317">
                  <c:v>45442</c:v>
                </c:pt>
                <c:pt idx="3318">
                  <c:v>45443</c:v>
                </c:pt>
                <c:pt idx="3319">
                  <c:v>45444</c:v>
                </c:pt>
                <c:pt idx="3320">
                  <c:v>45445</c:v>
                </c:pt>
                <c:pt idx="3321">
                  <c:v>45446</c:v>
                </c:pt>
                <c:pt idx="3322">
                  <c:v>45447</c:v>
                </c:pt>
                <c:pt idx="3323">
                  <c:v>45448</c:v>
                </c:pt>
                <c:pt idx="3324">
                  <c:v>45449</c:v>
                </c:pt>
                <c:pt idx="3325">
                  <c:v>45450</c:v>
                </c:pt>
                <c:pt idx="3326">
                  <c:v>45451</c:v>
                </c:pt>
                <c:pt idx="3327">
                  <c:v>45452</c:v>
                </c:pt>
                <c:pt idx="3328">
                  <c:v>45453</c:v>
                </c:pt>
                <c:pt idx="3329">
                  <c:v>45454</c:v>
                </c:pt>
                <c:pt idx="3330">
                  <c:v>45455</c:v>
                </c:pt>
                <c:pt idx="3331">
                  <c:v>45456</c:v>
                </c:pt>
                <c:pt idx="3332">
                  <c:v>45457</c:v>
                </c:pt>
                <c:pt idx="3333">
                  <c:v>45458</c:v>
                </c:pt>
                <c:pt idx="3334">
                  <c:v>45459</c:v>
                </c:pt>
                <c:pt idx="3335">
                  <c:v>45460</c:v>
                </c:pt>
                <c:pt idx="3336">
                  <c:v>45461</c:v>
                </c:pt>
                <c:pt idx="3337">
                  <c:v>45462</c:v>
                </c:pt>
                <c:pt idx="3338">
                  <c:v>45463</c:v>
                </c:pt>
                <c:pt idx="3339">
                  <c:v>45464</c:v>
                </c:pt>
                <c:pt idx="3340">
                  <c:v>45465</c:v>
                </c:pt>
                <c:pt idx="3341">
                  <c:v>45466</c:v>
                </c:pt>
                <c:pt idx="3342">
                  <c:v>45467</c:v>
                </c:pt>
                <c:pt idx="3343">
                  <c:v>45468</c:v>
                </c:pt>
                <c:pt idx="3344">
                  <c:v>45469</c:v>
                </c:pt>
                <c:pt idx="3345">
                  <c:v>45470</c:v>
                </c:pt>
                <c:pt idx="3346">
                  <c:v>45471</c:v>
                </c:pt>
                <c:pt idx="3347">
                  <c:v>45472</c:v>
                </c:pt>
                <c:pt idx="3348">
                  <c:v>45473</c:v>
                </c:pt>
                <c:pt idx="3349">
                  <c:v>45474</c:v>
                </c:pt>
                <c:pt idx="3350">
                  <c:v>45475</c:v>
                </c:pt>
                <c:pt idx="3351">
                  <c:v>45476</c:v>
                </c:pt>
                <c:pt idx="3352">
                  <c:v>45477</c:v>
                </c:pt>
                <c:pt idx="3353">
                  <c:v>45478</c:v>
                </c:pt>
                <c:pt idx="3354">
                  <c:v>45479</c:v>
                </c:pt>
                <c:pt idx="3355">
                  <c:v>45480</c:v>
                </c:pt>
                <c:pt idx="3356">
                  <c:v>45481</c:v>
                </c:pt>
                <c:pt idx="3357">
                  <c:v>45482</c:v>
                </c:pt>
                <c:pt idx="3358">
                  <c:v>45483</c:v>
                </c:pt>
                <c:pt idx="3359">
                  <c:v>45484</c:v>
                </c:pt>
                <c:pt idx="3360">
                  <c:v>45485</c:v>
                </c:pt>
                <c:pt idx="3361">
                  <c:v>45486</c:v>
                </c:pt>
                <c:pt idx="3362">
                  <c:v>45487</c:v>
                </c:pt>
                <c:pt idx="3363">
                  <c:v>45488</c:v>
                </c:pt>
                <c:pt idx="3364">
                  <c:v>45489</c:v>
                </c:pt>
                <c:pt idx="3365">
                  <c:v>45490</c:v>
                </c:pt>
                <c:pt idx="3366">
                  <c:v>45491</c:v>
                </c:pt>
                <c:pt idx="3367">
                  <c:v>45492</c:v>
                </c:pt>
                <c:pt idx="3368">
                  <c:v>45493</c:v>
                </c:pt>
                <c:pt idx="3369">
                  <c:v>45494</c:v>
                </c:pt>
                <c:pt idx="3370">
                  <c:v>45495</c:v>
                </c:pt>
                <c:pt idx="3371">
                  <c:v>45496</c:v>
                </c:pt>
                <c:pt idx="3372">
                  <c:v>45497</c:v>
                </c:pt>
                <c:pt idx="3373">
                  <c:v>45498</c:v>
                </c:pt>
                <c:pt idx="3374">
                  <c:v>45499</c:v>
                </c:pt>
                <c:pt idx="3375">
                  <c:v>45500</c:v>
                </c:pt>
                <c:pt idx="3376">
                  <c:v>45501</c:v>
                </c:pt>
                <c:pt idx="3377">
                  <c:v>45502</c:v>
                </c:pt>
                <c:pt idx="3378">
                  <c:v>45503</c:v>
                </c:pt>
                <c:pt idx="3379">
                  <c:v>45504</c:v>
                </c:pt>
                <c:pt idx="3380">
                  <c:v>45505</c:v>
                </c:pt>
                <c:pt idx="3381">
                  <c:v>45506</c:v>
                </c:pt>
                <c:pt idx="3382">
                  <c:v>45507</c:v>
                </c:pt>
                <c:pt idx="3383">
                  <c:v>45508</c:v>
                </c:pt>
                <c:pt idx="3384">
                  <c:v>45509</c:v>
                </c:pt>
                <c:pt idx="3385">
                  <c:v>45510</c:v>
                </c:pt>
                <c:pt idx="3386">
                  <c:v>45511</c:v>
                </c:pt>
                <c:pt idx="3387">
                  <c:v>45512</c:v>
                </c:pt>
                <c:pt idx="3388">
                  <c:v>45513</c:v>
                </c:pt>
                <c:pt idx="3389">
                  <c:v>45514</c:v>
                </c:pt>
                <c:pt idx="3390">
                  <c:v>45515</c:v>
                </c:pt>
                <c:pt idx="3391">
                  <c:v>45516</c:v>
                </c:pt>
                <c:pt idx="3392">
                  <c:v>45517</c:v>
                </c:pt>
                <c:pt idx="3393">
                  <c:v>45518</c:v>
                </c:pt>
                <c:pt idx="3394">
                  <c:v>45519</c:v>
                </c:pt>
                <c:pt idx="3395">
                  <c:v>45520</c:v>
                </c:pt>
                <c:pt idx="3396">
                  <c:v>45521</c:v>
                </c:pt>
                <c:pt idx="3397">
                  <c:v>45522</c:v>
                </c:pt>
                <c:pt idx="3398">
                  <c:v>45523</c:v>
                </c:pt>
                <c:pt idx="3399">
                  <c:v>45524</c:v>
                </c:pt>
                <c:pt idx="3400">
                  <c:v>45525</c:v>
                </c:pt>
                <c:pt idx="3401">
                  <c:v>45526</c:v>
                </c:pt>
                <c:pt idx="3402">
                  <c:v>45527</c:v>
                </c:pt>
                <c:pt idx="3403">
                  <c:v>45528</c:v>
                </c:pt>
                <c:pt idx="3404">
                  <c:v>45529</c:v>
                </c:pt>
                <c:pt idx="3405">
                  <c:v>45530</c:v>
                </c:pt>
                <c:pt idx="3406">
                  <c:v>45531</c:v>
                </c:pt>
                <c:pt idx="3407">
                  <c:v>45532</c:v>
                </c:pt>
                <c:pt idx="3408">
                  <c:v>45533</c:v>
                </c:pt>
                <c:pt idx="3409">
                  <c:v>45534</c:v>
                </c:pt>
                <c:pt idx="3410">
                  <c:v>45535</c:v>
                </c:pt>
                <c:pt idx="3411">
                  <c:v>45536</c:v>
                </c:pt>
                <c:pt idx="3412">
                  <c:v>45537</c:v>
                </c:pt>
                <c:pt idx="3413">
                  <c:v>45538</c:v>
                </c:pt>
                <c:pt idx="3414">
                  <c:v>45539</c:v>
                </c:pt>
                <c:pt idx="3415">
                  <c:v>45540</c:v>
                </c:pt>
                <c:pt idx="3416">
                  <c:v>45541</c:v>
                </c:pt>
                <c:pt idx="3417">
                  <c:v>45542</c:v>
                </c:pt>
                <c:pt idx="3418">
                  <c:v>45543</c:v>
                </c:pt>
                <c:pt idx="3419">
                  <c:v>45544</c:v>
                </c:pt>
                <c:pt idx="3420">
                  <c:v>45545</c:v>
                </c:pt>
                <c:pt idx="3421">
                  <c:v>45546</c:v>
                </c:pt>
                <c:pt idx="3422">
                  <c:v>45547</c:v>
                </c:pt>
                <c:pt idx="3423">
                  <c:v>45548</c:v>
                </c:pt>
                <c:pt idx="3424">
                  <c:v>45549</c:v>
                </c:pt>
                <c:pt idx="3425">
                  <c:v>45550</c:v>
                </c:pt>
                <c:pt idx="3426">
                  <c:v>45551</c:v>
                </c:pt>
                <c:pt idx="3427">
                  <c:v>45552</c:v>
                </c:pt>
                <c:pt idx="3428">
                  <c:v>45553</c:v>
                </c:pt>
                <c:pt idx="3429">
                  <c:v>45554</c:v>
                </c:pt>
                <c:pt idx="3430">
                  <c:v>45555</c:v>
                </c:pt>
                <c:pt idx="3431">
                  <c:v>45556</c:v>
                </c:pt>
                <c:pt idx="3432">
                  <c:v>45557</c:v>
                </c:pt>
                <c:pt idx="3433">
                  <c:v>45558</c:v>
                </c:pt>
                <c:pt idx="3434">
                  <c:v>45559</c:v>
                </c:pt>
                <c:pt idx="3435">
                  <c:v>45560</c:v>
                </c:pt>
                <c:pt idx="3436">
                  <c:v>45561</c:v>
                </c:pt>
                <c:pt idx="3437">
                  <c:v>45562</c:v>
                </c:pt>
                <c:pt idx="3438">
                  <c:v>45563</c:v>
                </c:pt>
                <c:pt idx="3439">
                  <c:v>45564</c:v>
                </c:pt>
                <c:pt idx="3440">
                  <c:v>45565</c:v>
                </c:pt>
                <c:pt idx="3441">
                  <c:v>45566</c:v>
                </c:pt>
                <c:pt idx="3442">
                  <c:v>45567</c:v>
                </c:pt>
                <c:pt idx="3443">
                  <c:v>45568</c:v>
                </c:pt>
                <c:pt idx="3444">
                  <c:v>45569</c:v>
                </c:pt>
                <c:pt idx="3445">
                  <c:v>45570</c:v>
                </c:pt>
                <c:pt idx="3446">
                  <c:v>45571</c:v>
                </c:pt>
                <c:pt idx="3447">
                  <c:v>45572</c:v>
                </c:pt>
                <c:pt idx="3448">
                  <c:v>45573</c:v>
                </c:pt>
                <c:pt idx="3449">
                  <c:v>45574</c:v>
                </c:pt>
                <c:pt idx="3450">
                  <c:v>45575</c:v>
                </c:pt>
                <c:pt idx="3451">
                  <c:v>45576</c:v>
                </c:pt>
                <c:pt idx="3452">
                  <c:v>45577</c:v>
                </c:pt>
                <c:pt idx="3453">
                  <c:v>45578</c:v>
                </c:pt>
                <c:pt idx="3454">
                  <c:v>45579</c:v>
                </c:pt>
                <c:pt idx="3455">
                  <c:v>45580</c:v>
                </c:pt>
                <c:pt idx="3456">
                  <c:v>45581</c:v>
                </c:pt>
                <c:pt idx="3457">
                  <c:v>45582</c:v>
                </c:pt>
                <c:pt idx="3458">
                  <c:v>45583</c:v>
                </c:pt>
                <c:pt idx="3459">
                  <c:v>45584</c:v>
                </c:pt>
                <c:pt idx="3460">
                  <c:v>45585</c:v>
                </c:pt>
                <c:pt idx="3461">
                  <c:v>45586</c:v>
                </c:pt>
                <c:pt idx="3462">
                  <c:v>45587</c:v>
                </c:pt>
                <c:pt idx="3463">
                  <c:v>45588</c:v>
                </c:pt>
                <c:pt idx="3464">
                  <c:v>45589</c:v>
                </c:pt>
                <c:pt idx="3465">
                  <c:v>45590</c:v>
                </c:pt>
                <c:pt idx="3466">
                  <c:v>45591</c:v>
                </c:pt>
                <c:pt idx="3467">
                  <c:v>45592</c:v>
                </c:pt>
                <c:pt idx="3468">
                  <c:v>45593</c:v>
                </c:pt>
                <c:pt idx="3469">
                  <c:v>45594</c:v>
                </c:pt>
                <c:pt idx="3470">
                  <c:v>45595</c:v>
                </c:pt>
                <c:pt idx="3471">
                  <c:v>45596</c:v>
                </c:pt>
                <c:pt idx="3472">
                  <c:v>45597</c:v>
                </c:pt>
                <c:pt idx="3473">
                  <c:v>45598</c:v>
                </c:pt>
                <c:pt idx="3474">
                  <c:v>45599</c:v>
                </c:pt>
                <c:pt idx="3475">
                  <c:v>45600</c:v>
                </c:pt>
                <c:pt idx="3476">
                  <c:v>45601</c:v>
                </c:pt>
                <c:pt idx="3477">
                  <c:v>45602</c:v>
                </c:pt>
                <c:pt idx="3478">
                  <c:v>45603</c:v>
                </c:pt>
                <c:pt idx="3479">
                  <c:v>45604</c:v>
                </c:pt>
                <c:pt idx="3480">
                  <c:v>45605</c:v>
                </c:pt>
                <c:pt idx="3481">
                  <c:v>45606</c:v>
                </c:pt>
                <c:pt idx="3482">
                  <c:v>45607</c:v>
                </c:pt>
                <c:pt idx="3483">
                  <c:v>45608</c:v>
                </c:pt>
                <c:pt idx="3484">
                  <c:v>45609</c:v>
                </c:pt>
                <c:pt idx="3485">
                  <c:v>45610</c:v>
                </c:pt>
                <c:pt idx="3486">
                  <c:v>45611</c:v>
                </c:pt>
                <c:pt idx="3487">
                  <c:v>45612</c:v>
                </c:pt>
                <c:pt idx="3488">
                  <c:v>45613</c:v>
                </c:pt>
                <c:pt idx="3489">
                  <c:v>45614</c:v>
                </c:pt>
                <c:pt idx="3490">
                  <c:v>45615</c:v>
                </c:pt>
                <c:pt idx="3491">
                  <c:v>45616</c:v>
                </c:pt>
                <c:pt idx="3492">
                  <c:v>45617</c:v>
                </c:pt>
                <c:pt idx="3493">
                  <c:v>45618</c:v>
                </c:pt>
                <c:pt idx="3494">
                  <c:v>45619</c:v>
                </c:pt>
                <c:pt idx="3495">
                  <c:v>45620</c:v>
                </c:pt>
                <c:pt idx="3496">
                  <c:v>45621</c:v>
                </c:pt>
                <c:pt idx="3497">
                  <c:v>45622</c:v>
                </c:pt>
                <c:pt idx="3498">
                  <c:v>45623</c:v>
                </c:pt>
                <c:pt idx="3499">
                  <c:v>45624</c:v>
                </c:pt>
                <c:pt idx="3500">
                  <c:v>45625</c:v>
                </c:pt>
                <c:pt idx="3501">
                  <c:v>45626</c:v>
                </c:pt>
                <c:pt idx="3502">
                  <c:v>45627</c:v>
                </c:pt>
                <c:pt idx="3503">
                  <c:v>45628</c:v>
                </c:pt>
                <c:pt idx="3504">
                  <c:v>45629</c:v>
                </c:pt>
                <c:pt idx="3505">
                  <c:v>45630</c:v>
                </c:pt>
                <c:pt idx="3506">
                  <c:v>45631</c:v>
                </c:pt>
                <c:pt idx="3507">
                  <c:v>45632</c:v>
                </c:pt>
                <c:pt idx="3508">
                  <c:v>45633</c:v>
                </c:pt>
                <c:pt idx="3509">
                  <c:v>45634</c:v>
                </c:pt>
                <c:pt idx="3510">
                  <c:v>45635</c:v>
                </c:pt>
                <c:pt idx="3511">
                  <c:v>45636</c:v>
                </c:pt>
                <c:pt idx="3512">
                  <c:v>45637</c:v>
                </c:pt>
                <c:pt idx="3513">
                  <c:v>45638</c:v>
                </c:pt>
                <c:pt idx="3514">
                  <c:v>45639</c:v>
                </c:pt>
                <c:pt idx="3515">
                  <c:v>45640</c:v>
                </c:pt>
                <c:pt idx="3516">
                  <c:v>45641</c:v>
                </c:pt>
                <c:pt idx="3517">
                  <c:v>45642</c:v>
                </c:pt>
                <c:pt idx="3518">
                  <c:v>45643</c:v>
                </c:pt>
                <c:pt idx="3519">
                  <c:v>45644</c:v>
                </c:pt>
                <c:pt idx="3520">
                  <c:v>45645</c:v>
                </c:pt>
                <c:pt idx="3521">
                  <c:v>45646</c:v>
                </c:pt>
                <c:pt idx="3522">
                  <c:v>45647</c:v>
                </c:pt>
                <c:pt idx="3523">
                  <c:v>45648</c:v>
                </c:pt>
                <c:pt idx="3524">
                  <c:v>45649</c:v>
                </c:pt>
                <c:pt idx="3525">
                  <c:v>45650</c:v>
                </c:pt>
                <c:pt idx="3526">
                  <c:v>45651</c:v>
                </c:pt>
                <c:pt idx="3527">
                  <c:v>45652</c:v>
                </c:pt>
                <c:pt idx="3528">
                  <c:v>45653</c:v>
                </c:pt>
                <c:pt idx="3529">
                  <c:v>45654</c:v>
                </c:pt>
                <c:pt idx="3530">
                  <c:v>45655</c:v>
                </c:pt>
                <c:pt idx="3531">
                  <c:v>45656</c:v>
                </c:pt>
                <c:pt idx="3532">
                  <c:v>45657</c:v>
                </c:pt>
                <c:pt idx="3533">
                  <c:v>45658</c:v>
                </c:pt>
                <c:pt idx="3534">
                  <c:v>45659</c:v>
                </c:pt>
                <c:pt idx="3535">
                  <c:v>45660</c:v>
                </c:pt>
                <c:pt idx="3536">
                  <c:v>45661</c:v>
                </c:pt>
                <c:pt idx="3537">
                  <c:v>45662</c:v>
                </c:pt>
                <c:pt idx="3538">
                  <c:v>45663</c:v>
                </c:pt>
                <c:pt idx="3539">
                  <c:v>45664</c:v>
                </c:pt>
                <c:pt idx="3540">
                  <c:v>45665</c:v>
                </c:pt>
                <c:pt idx="3541">
                  <c:v>45666</c:v>
                </c:pt>
                <c:pt idx="3542">
                  <c:v>45667</c:v>
                </c:pt>
                <c:pt idx="3543">
                  <c:v>45668</c:v>
                </c:pt>
                <c:pt idx="3544">
                  <c:v>45669</c:v>
                </c:pt>
                <c:pt idx="3545">
                  <c:v>45670</c:v>
                </c:pt>
                <c:pt idx="3546">
                  <c:v>45671</c:v>
                </c:pt>
                <c:pt idx="3547">
                  <c:v>45672</c:v>
                </c:pt>
                <c:pt idx="3548">
                  <c:v>45673</c:v>
                </c:pt>
                <c:pt idx="3549">
                  <c:v>45674</c:v>
                </c:pt>
                <c:pt idx="3550">
                  <c:v>45675</c:v>
                </c:pt>
                <c:pt idx="3551">
                  <c:v>45676</c:v>
                </c:pt>
                <c:pt idx="3552">
                  <c:v>45677</c:v>
                </c:pt>
                <c:pt idx="3553">
                  <c:v>45678</c:v>
                </c:pt>
                <c:pt idx="3554">
                  <c:v>45679</c:v>
                </c:pt>
                <c:pt idx="3555">
                  <c:v>45680</c:v>
                </c:pt>
                <c:pt idx="3556">
                  <c:v>45681</c:v>
                </c:pt>
                <c:pt idx="3557">
                  <c:v>45682</c:v>
                </c:pt>
                <c:pt idx="3558">
                  <c:v>45683</c:v>
                </c:pt>
                <c:pt idx="3559">
                  <c:v>45684</c:v>
                </c:pt>
                <c:pt idx="3560">
                  <c:v>45685</c:v>
                </c:pt>
                <c:pt idx="3561">
                  <c:v>45686</c:v>
                </c:pt>
                <c:pt idx="3562">
                  <c:v>45687</c:v>
                </c:pt>
                <c:pt idx="3563">
                  <c:v>45688</c:v>
                </c:pt>
                <c:pt idx="3564">
                  <c:v>45689</c:v>
                </c:pt>
                <c:pt idx="3565">
                  <c:v>45690</c:v>
                </c:pt>
                <c:pt idx="3566">
                  <c:v>45691</c:v>
                </c:pt>
                <c:pt idx="3567">
                  <c:v>45692</c:v>
                </c:pt>
                <c:pt idx="3568">
                  <c:v>45693</c:v>
                </c:pt>
                <c:pt idx="3569">
                  <c:v>45694</c:v>
                </c:pt>
                <c:pt idx="3570">
                  <c:v>45695</c:v>
                </c:pt>
                <c:pt idx="3571">
                  <c:v>45696</c:v>
                </c:pt>
                <c:pt idx="3572">
                  <c:v>45697</c:v>
                </c:pt>
                <c:pt idx="3573">
                  <c:v>45698</c:v>
                </c:pt>
                <c:pt idx="3574">
                  <c:v>45699</c:v>
                </c:pt>
                <c:pt idx="3575">
                  <c:v>45700</c:v>
                </c:pt>
                <c:pt idx="3576">
                  <c:v>45701</c:v>
                </c:pt>
                <c:pt idx="3577">
                  <c:v>45702</c:v>
                </c:pt>
                <c:pt idx="3578">
                  <c:v>45703</c:v>
                </c:pt>
                <c:pt idx="3579">
                  <c:v>45704</c:v>
                </c:pt>
                <c:pt idx="3580">
                  <c:v>45705</c:v>
                </c:pt>
                <c:pt idx="3581">
                  <c:v>45706</c:v>
                </c:pt>
                <c:pt idx="3582">
                  <c:v>45707</c:v>
                </c:pt>
                <c:pt idx="3583">
                  <c:v>45708</c:v>
                </c:pt>
                <c:pt idx="3584">
                  <c:v>45709</c:v>
                </c:pt>
                <c:pt idx="3585">
                  <c:v>45710</c:v>
                </c:pt>
                <c:pt idx="3586">
                  <c:v>45711</c:v>
                </c:pt>
                <c:pt idx="3587">
                  <c:v>45712</c:v>
                </c:pt>
                <c:pt idx="3588">
                  <c:v>45713</c:v>
                </c:pt>
                <c:pt idx="3589">
                  <c:v>45714</c:v>
                </c:pt>
                <c:pt idx="3590">
                  <c:v>45715</c:v>
                </c:pt>
                <c:pt idx="3591">
                  <c:v>45716</c:v>
                </c:pt>
                <c:pt idx="3592">
                  <c:v>45717</c:v>
                </c:pt>
                <c:pt idx="3593">
                  <c:v>45718</c:v>
                </c:pt>
                <c:pt idx="3594">
                  <c:v>45719</c:v>
                </c:pt>
                <c:pt idx="3595">
                  <c:v>45720</c:v>
                </c:pt>
                <c:pt idx="3596">
                  <c:v>45721</c:v>
                </c:pt>
                <c:pt idx="3597">
                  <c:v>45722</c:v>
                </c:pt>
                <c:pt idx="3598">
                  <c:v>45723</c:v>
                </c:pt>
                <c:pt idx="3599">
                  <c:v>45724</c:v>
                </c:pt>
                <c:pt idx="3600">
                  <c:v>45725</c:v>
                </c:pt>
                <c:pt idx="3601">
                  <c:v>45726</c:v>
                </c:pt>
                <c:pt idx="3602">
                  <c:v>45727</c:v>
                </c:pt>
                <c:pt idx="3603">
                  <c:v>45728</c:v>
                </c:pt>
                <c:pt idx="3604">
                  <c:v>45729</c:v>
                </c:pt>
                <c:pt idx="3605">
                  <c:v>45730</c:v>
                </c:pt>
                <c:pt idx="3606">
                  <c:v>45731</c:v>
                </c:pt>
                <c:pt idx="3607">
                  <c:v>45732</c:v>
                </c:pt>
                <c:pt idx="3608">
                  <c:v>45733</c:v>
                </c:pt>
                <c:pt idx="3609">
                  <c:v>45734</c:v>
                </c:pt>
                <c:pt idx="3610">
                  <c:v>45735</c:v>
                </c:pt>
                <c:pt idx="3611">
                  <c:v>45736</c:v>
                </c:pt>
                <c:pt idx="3612">
                  <c:v>45737</c:v>
                </c:pt>
                <c:pt idx="3613">
                  <c:v>45738</c:v>
                </c:pt>
                <c:pt idx="3614">
                  <c:v>45739</c:v>
                </c:pt>
                <c:pt idx="3615">
                  <c:v>45740</c:v>
                </c:pt>
                <c:pt idx="3616">
                  <c:v>45741</c:v>
                </c:pt>
                <c:pt idx="3617">
                  <c:v>45742</c:v>
                </c:pt>
                <c:pt idx="3618">
                  <c:v>45743</c:v>
                </c:pt>
                <c:pt idx="3619">
                  <c:v>45744</c:v>
                </c:pt>
                <c:pt idx="3620">
                  <c:v>45745</c:v>
                </c:pt>
                <c:pt idx="3621">
                  <c:v>45746</c:v>
                </c:pt>
                <c:pt idx="3622">
                  <c:v>45747</c:v>
                </c:pt>
                <c:pt idx="3623">
                  <c:v>45748</c:v>
                </c:pt>
                <c:pt idx="3624">
                  <c:v>45749</c:v>
                </c:pt>
                <c:pt idx="3625">
                  <c:v>45750</c:v>
                </c:pt>
                <c:pt idx="3626">
                  <c:v>45751</c:v>
                </c:pt>
                <c:pt idx="3627">
                  <c:v>45752</c:v>
                </c:pt>
                <c:pt idx="3628">
                  <c:v>45753</c:v>
                </c:pt>
                <c:pt idx="3629">
                  <c:v>45754</c:v>
                </c:pt>
                <c:pt idx="3630">
                  <c:v>45755</c:v>
                </c:pt>
                <c:pt idx="3631">
                  <c:v>45756</c:v>
                </c:pt>
                <c:pt idx="3632">
                  <c:v>45757</c:v>
                </c:pt>
                <c:pt idx="3633">
                  <c:v>45758</c:v>
                </c:pt>
                <c:pt idx="3634">
                  <c:v>45759</c:v>
                </c:pt>
                <c:pt idx="3635">
                  <c:v>45760</c:v>
                </c:pt>
                <c:pt idx="3636">
                  <c:v>45761</c:v>
                </c:pt>
                <c:pt idx="3637">
                  <c:v>45762</c:v>
                </c:pt>
                <c:pt idx="3638">
                  <c:v>45763</c:v>
                </c:pt>
                <c:pt idx="3639">
                  <c:v>45764</c:v>
                </c:pt>
                <c:pt idx="3640">
                  <c:v>45765</c:v>
                </c:pt>
                <c:pt idx="3641">
                  <c:v>45766</c:v>
                </c:pt>
                <c:pt idx="3642">
                  <c:v>45767</c:v>
                </c:pt>
                <c:pt idx="3643">
                  <c:v>45768</c:v>
                </c:pt>
                <c:pt idx="3644">
                  <c:v>45769</c:v>
                </c:pt>
                <c:pt idx="3645">
                  <c:v>45770</c:v>
                </c:pt>
                <c:pt idx="3646">
                  <c:v>45771</c:v>
                </c:pt>
                <c:pt idx="3647">
                  <c:v>45772</c:v>
                </c:pt>
                <c:pt idx="3648">
                  <c:v>45773</c:v>
                </c:pt>
                <c:pt idx="3649">
                  <c:v>45774</c:v>
                </c:pt>
                <c:pt idx="3650">
                  <c:v>45775</c:v>
                </c:pt>
                <c:pt idx="3651">
                  <c:v>45776</c:v>
                </c:pt>
                <c:pt idx="3652">
                  <c:v>45777</c:v>
                </c:pt>
                <c:pt idx="3653">
                  <c:v>45778</c:v>
                </c:pt>
              </c:numCache>
            </c:numRef>
          </c:cat>
          <c:val>
            <c:numRef>
              <c:f>'[2025_Gráficos.xlsx]Índice de incerteza global'!$B$2:$B$3655</c:f>
              <c:numCache>
                <c:formatCode>0.00</c:formatCode>
                <c:ptCount val="3654"/>
                <c:pt idx="0">
                  <c:v>37.85</c:v>
                </c:pt>
                <c:pt idx="1">
                  <c:v>39.159999999999997</c:v>
                </c:pt>
                <c:pt idx="2">
                  <c:v>40.51</c:v>
                </c:pt>
                <c:pt idx="3">
                  <c:v>27.02</c:v>
                </c:pt>
                <c:pt idx="4">
                  <c:v>30.59</c:v>
                </c:pt>
                <c:pt idx="5">
                  <c:v>42.19</c:v>
                </c:pt>
                <c:pt idx="6">
                  <c:v>79.16</c:v>
                </c:pt>
                <c:pt idx="7">
                  <c:v>81.06</c:v>
                </c:pt>
                <c:pt idx="8">
                  <c:v>80.040000000000006</c:v>
                </c:pt>
                <c:pt idx="9">
                  <c:v>100.21</c:v>
                </c:pt>
                <c:pt idx="10">
                  <c:v>106.86</c:v>
                </c:pt>
                <c:pt idx="11">
                  <c:v>86.73</c:v>
                </c:pt>
                <c:pt idx="12">
                  <c:v>86.1</c:v>
                </c:pt>
                <c:pt idx="13">
                  <c:v>49.4</c:v>
                </c:pt>
                <c:pt idx="14">
                  <c:v>65.400000000000006</c:v>
                </c:pt>
                <c:pt idx="15">
                  <c:v>45.21</c:v>
                </c:pt>
                <c:pt idx="16">
                  <c:v>78.72</c:v>
                </c:pt>
                <c:pt idx="17">
                  <c:v>65.23</c:v>
                </c:pt>
                <c:pt idx="18">
                  <c:v>45.51</c:v>
                </c:pt>
                <c:pt idx="19">
                  <c:v>56.09</c:v>
                </c:pt>
                <c:pt idx="20">
                  <c:v>58.45</c:v>
                </c:pt>
                <c:pt idx="21">
                  <c:v>65.97</c:v>
                </c:pt>
                <c:pt idx="22">
                  <c:v>108.5</c:v>
                </c:pt>
                <c:pt idx="23">
                  <c:v>71.12</c:v>
                </c:pt>
                <c:pt idx="24">
                  <c:v>41.75</c:v>
                </c:pt>
                <c:pt idx="25">
                  <c:v>56.41</c:v>
                </c:pt>
                <c:pt idx="26">
                  <c:v>49.51</c:v>
                </c:pt>
                <c:pt idx="27">
                  <c:v>87.95</c:v>
                </c:pt>
                <c:pt idx="28">
                  <c:v>39.590000000000003</c:v>
                </c:pt>
                <c:pt idx="29">
                  <c:v>40.33</c:v>
                </c:pt>
                <c:pt idx="30">
                  <c:v>86.03</c:v>
                </c:pt>
                <c:pt idx="31">
                  <c:v>33.340000000000003</c:v>
                </c:pt>
                <c:pt idx="32">
                  <c:v>71.05</c:v>
                </c:pt>
                <c:pt idx="33">
                  <c:v>31.97</c:v>
                </c:pt>
                <c:pt idx="34">
                  <c:v>80.34</c:v>
                </c:pt>
                <c:pt idx="35">
                  <c:v>40.47</c:v>
                </c:pt>
                <c:pt idx="36">
                  <c:v>63.25</c:v>
                </c:pt>
                <c:pt idx="37">
                  <c:v>99.95</c:v>
                </c:pt>
                <c:pt idx="38">
                  <c:v>150.66999999999999</c:v>
                </c:pt>
                <c:pt idx="39">
                  <c:v>65.45</c:v>
                </c:pt>
                <c:pt idx="40">
                  <c:v>34.96</c:v>
                </c:pt>
                <c:pt idx="41">
                  <c:v>40.94</c:v>
                </c:pt>
                <c:pt idx="42">
                  <c:v>47</c:v>
                </c:pt>
                <c:pt idx="43">
                  <c:v>52</c:v>
                </c:pt>
                <c:pt idx="44">
                  <c:v>62.35</c:v>
                </c:pt>
                <c:pt idx="45">
                  <c:v>52.5</c:v>
                </c:pt>
                <c:pt idx="46">
                  <c:v>40.369999999999997</c:v>
                </c:pt>
                <c:pt idx="47">
                  <c:v>50.73</c:v>
                </c:pt>
                <c:pt idx="48">
                  <c:v>78.790000000000006</c:v>
                </c:pt>
                <c:pt idx="49">
                  <c:v>86.15</c:v>
                </c:pt>
                <c:pt idx="50">
                  <c:v>139.47</c:v>
                </c:pt>
                <c:pt idx="51">
                  <c:v>55.96</c:v>
                </c:pt>
                <c:pt idx="52">
                  <c:v>64.150000000000006</c:v>
                </c:pt>
                <c:pt idx="53">
                  <c:v>66.27</c:v>
                </c:pt>
                <c:pt idx="54">
                  <c:v>27.52</c:v>
                </c:pt>
                <c:pt idx="55">
                  <c:v>47.83</c:v>
                </c:pt>
                <c:pt idx="56">
                  <c:v>79.86</c:v>
                </c:pt>
                <c:pt idx="57">
                  <c:v>48.51</c:v>
                </c:pt>
                <c:pt idx="58">
                  <c:v>98.41</c:v>
                </c:pt>
                <c:pt idx="59">
                  <c:v>78.5</c:v>
                </c:pt>
                <c:pt idx="60">
                  <c:v>122.02</c:v>
                </c:pt>
                <c:pt idx="61">
                  <c:v>90.8</c:v>
                </c:pt>
                <c:pt idx="62">
                  <c:v>44.58</c:v>
                </c:pt>
                <c:pt idx="63">
                  <c:v>41.29</c:v>
                </c:pt>
                <c:pt idx="64">
                  <c:v>69.180000000000007</c:v>
                </c:pt>
                <c:pt idx="65">
                  <c:v>65.349999999999994</c:v>
                </c:pt>
                <c:pt idx="66">
                  <c:v>100.06</c:v>
                </c:pt>
                <c:pt idx="67">
                  <c:v>85.7</c:v>
                </c:pt>
                <c:pt idx="68">
                  <c:v>62.4</c:v>
                </c:pt>
                <c:pt idx="69">
                  <c:v>98.19</c:v>
                </c:pt>
                <c:pt idx="70">
                  <c:v>94.87</c:v>
                </c:pt>
                <c:pt idx="71">
                  <c:v>190.28</c:v>
                </c:pt>
                <c:pt idx="72">
                  <c:v>90.6</c:v>
                </c:pt>
                <c:pt idx="73">
                  <c:v>79.98</c:v>
                </c:pt>
                <c:pt idx="74">
                  <c:v>68.09</c:v>
                </c:pt>
                <c:pt idx="75">
                  <c:v>62.09</c:v>
                </c:pt>
                <c:pt idx="76">
                  <c:v>72</c:v>
                </c:pt>
                <c:pt idx="77">
                  <c:v>42.31</c:v>
                </c:pt>
                <c:pt idx="78">
                  <c:v>66.8</c:v>
                </c:pt>
                <c:pt idx="79">
                  <c:v>338.31</c:v>
                </c:pt>
                <c:pt idx="80">
                  <c:v>46.59</c:v>
                </c:pt>
                <c:pt idx="81">
                  <c:v>71.87</c:v>
                </c:pt>
                <c:pt idx="82">
                  <c:v>43.42</c:v>
                </c:pt>
                <c:pt idx="83">
                  <c:v>45</c:v>
                </c:pt>
                <c:pt idx="84">
                  <c:v>60.12</c:v>
                </c:pt>
                <c:pt idx="85">
                  <c:v>25.18</c:v>
                </c:pt>
                <c:pt idx="86">
                  <c:v>56.04</c:v>
                </c:pt>
                <c:pt idx="87">
                  <c:v>35.53</c:v>
                </c:pt>
                <c:pt idx="88">
                  <c:v>38.06</c:v>
                </c:pt>
                <c:pt idx="89">
                  <c:v>53.93</c:v>
                </c:pt>
                <c:pt idx="90">
                  <c:v>35.729999999999997</c:v>
                </c:pt>
                <c:pt idx="91">
                  <c:v>29.32</c:v>
                </c:pt>
                <c:pt idx="92">
                  <c:v>39.770000000000003</c:v>
                </c:pt>
                <c:pt idx="93">
                  <c:v>108.74</c:v>
                </c:pt>
                <c:pt idx="94">
                  <c:v>88.27</c:v>
                </c:pt>
                <c:pt idx="95">
                  <c:v>53.56</c:v>
                </c:pt>
                <c:pt idx="96">
                  <c:v>43.76</c:v>
                </c:pt>
                <c:pt idx="97">
                  <c:v>21.3</c:v>
                </c:pt>
                <c:pt idx="98">
                  <c:v>3.32</c:v>
                </c:pt>
                <c:pt idx="99">
                  <c:v>44.81</c:v>
                </c:pt>
                <c:pt idx="100">
                  <c:v>82.77</c:v>
                </c:pt>
                <c:pt idx="101">
                  <c:v>82.73</c:v>
                </c:pt>
                <c:pt idx="102">
                  <c:v>65.650000000000006</c:v>
                </c:pt>
                <c:pt idx="103">
                  <c:v>38.090000000000003</c:v>
                </c:pt>
                <c:pt idx="104">
                  <c:v>35.58</c:v>
                </c:pt>
                <c:pt idx="105">
                  <c:v>55.58</c:v>
                </c:pt>
                <c:pt idx="106">
                  <c:v>76.16</c:v>
                </c:pt>
                <c:pt idx="107">
                  <c:v>46.54</c:v>
                </c:pt>
                <c:pt idx="108">
                  <c:v>26.3</c:v>
                </c:pt>
                <c:pt idx="109">
                  <c:v>60.75</c:v>
                </c:pt>
                <c:pt idx="110">
                  <c:v>83.7</c:v>
                </c:pt>
                <c:pt idx="111">
                  <c:v>35.99</c:v>
                </c:pt>
                <c:pt idx="112">
                  <c:v>80.209999999999994</c:v>
                </c:pt>
                <c:pt idx="113">
                  <c:v>91.75</c:v>
                </c:pt>
                <c:pt idx="114">
                  <c:v>80.180000000000007</c:v>
                </c:pt>
                <c:pt idx="115">
                  <c:v>152.97999999999999</c:v>
                </c:pt>
                <c:pt idx="116">
                  <c:v>177.02</c:v>
                </c:pt>
                <c:pt idx="117">
                  <c:v>87.48</c:v>
                </c:pt>
                <c:pt idx="118">
                  <c:v>61.26</c:v>
                </c:pt>
                <c:pt idx="119">
                  <c:v>93.15</c:v>
                </c:pt>
                <c:pt idx="120">
                  <c:v>164.55</c:v>
                </c:pt>
                <c:pt idx="121">
                  <c:v>160.43</c:v>
                </c:pt>
                <c:pt idx="122">
                  <c:v>113.96</c:v>
                </c:pt>
                <c:pt idx="123">
                  <c:v>92.72</c:v>
                </c:pt>
                <c:pt idx="124">
                  <c:v>93.82</c:v>
                </c:pt>
                <c:pt idx="125">
                  <c:v>57.57</c:v>
                </c:pt>
                <c:pt idx="126">
                  <c:v>144.81</c:v>
                </c:pt>
                <c:pt idx="127">
                  <c:v>171</c:v>
                </c:pt>
                <c:pt idx="128">
                  <c:v>98.96</c:v>
                </c:pt>
                <c:pt idx="129">
                  <c:v>119.62</c:v>
                </c:pt>
                <c:pt idx="130">
                  <c:v>69.150000000000006</c:v>
                </c:pt>
                <c:pt idx="131">
                  <c:v>46.57</c:v>
                </c:pt>
                <c:pt idx="132">
                  <c:v>67.06</c:v>
                </c:pt>
                <c:pt idx="133">
                  <c:v>89.61</c:v>
                </c:pt>
                <c:pt idx="134">
                  <c:v>99.3</c:v>
                </c:pt>
                <c:pt idx="135">
                  <c:v>181.35</c:v>
                </c:pt>
                <c:pt idx="136">
                  <c:v>88.46</c:v>
                </c:pt>
                <c:pt idx="137">
                  <c:v>100.95</c:v>
                </c:pt>
                <c:pt idx="138">
                  <c:v>67.489999999999995</c:v>
                </c:pt>
                <c:pt idx="139">
                  <c:v>71.27</c:v>
                </c:pt>
                <c:pt idx="140">
                  <c:v>77.989999999999995</c:v>
                </c:pt>
                <c:pt idx="141">
                  <c:v>104.86</c:v>
                </c:pt>
                <c:pt idx="142">
                  <c:v>88.42</c:v>
                </c:pt>
                <c:pt idx="143">
                  <c:v>87.15</c:v>
                </c:pt>
                <c:pt idx="144">
                  <c:v>87.71</c:v>
                </c:pt>
                <c:pt idx="145">
                  <c:v>64.87</c:v>
                </c:pt>
                <c:pt idx="146">
                  <c:v>41.42</c:v>
                </c:pt>
                <c:pt idx="147">
                  <c:v>44.34</c:v>
                </c:pt>
                <c:pt idx="148">
                  <c:v>87.87</c:v>
                </c:pt>
                <c:pt idx="149">
                  <c:v>82.39</c:v>
                </c:pt>
                <c:pt idx="150">
                  <c:v>41.68</c:v>
                </c:pt>
                <c:pt idx="151">
                  <c:v>65.7</c:v>
                </c:pt>
                <c:pt idx="152">
                  <c:v>77.75</c:v>
                </c:pt>
                <c:pt idx="153">
                  <c:v>69.02</c:v>
                </c:pt>
                <c:pt idx="154">
                  <c:v>64.84</c:v>
                </c:pt>
                <c:pt idx="155">
                  <c:v>46.31</c:v>
                </c:pt>
                <c:pt idx="156">
                  <c:v>87.51</c:v>
                </c:pt>
                <c:pt idx="157">
                  <c:v>48.01</c:v>
                </c:pt>
                <c:pt idx="158">
                  <c:v>110.95</c:v>
                </c:pt>
                <c:pt idx="159">
                  <c:v>49.15</c:v>
                </c:pt>
                <c:pt idx="160">
                  <c:v>26.35</c:v>
                </c:pt>
                <c:pt idx="161">
                  <c:v>78.91</c:v>
                </c:pt>
                <c:pt idx="162">
                  <c:v>111.14</c:v>
                </c:pt>
                <c:pt idx="163">
                  <c:v>93.28</c:v>
                </c:pt>
                <c:pt idx="164">
                  <c:v>112.89</c:v>
                </c:pt>
                <c:pt idx="165">
                  <c:v>33.11</c:v>
                </c:pt>
                <c:pt idx="166">
                  <c:v>59.36</c:v>
                </c:pt>
                <c:pt idx="167">
                  <c:v>35.67</c:v>
                </c:pt>
                <c:pt idx="168">
                  <c:v>51.22</c:v>
                </c:pt>
                <c:pt idx="169">
                  <c:v>49.26</c:v>
                </c:pt>
                <c:pt idx="170">
                  <c:v>66.3</c:v>
                </c:pt>
                <c:pt idx="171">
                  <c:v>51.91</c:v>
                </c:pt>
                <c:pt idx="172">
                  <c:v>27.87</c:v>
                </c:pt>
                <c:pt idx="173">
                  <c:v>83.48</c:v>
                </c:pt>
                <c:pt idx="174">
                  <c:v>52.71</c:v>
                </c:pt>
                <c:pt idx="175">
                  <c:v>51.59</c:v>
                </c:pt>
                <c:pt idx="176">
                  <c:v>87.13</c:v>
                </c:pt>
                <c:pt idx="177">
                  <c:v>66.66</c:v>
                </c:pt>
                <c:pt idx="178">
                  <c:v>75.05</c:v>
                </c:pt>
                <c:pt idx="179">
                  <c:v>74.569999999999993</c:v>
                </c:pt>
                <c:pt idx="180">
                  <c:v>112.28</c:v>
                </c:pt>
                <c:pt idx="181">
                  <c:v>77.349999999999994</c:v>
                </c:pt>
                <c:pt idx="182">
                  <c:v>38.409999999999997</c:v>
                </c:pt>
                <c:pt idx="183">
                  <c:v>46.01</c:v>
                </c:pt>
                <c:pt idx="184">
                  <c:v>93.34</c:v>
                </c:pt>
                <c:pt idx="185">
                  <c:v>32.86</c:v>
                </c:pt>
                <c:pt idx="186">
                  <c:v>72.75</c:v>
                </c:pt>
                <c:pt idx="187">
                  <c:v>45.24</c:v>
                </c:pt>
                <c:pt idx="188">
                  <c:v>33.090000000000003</c:v>
                </c:pt>
                <c:pt idx="189">
                  <c:v>78.78</c:v>
                </c:pt>
                <c:pt idx="190">
                  <c:v>102.94</c:v>
                </c:pt>
                <c:pt idx="191">
                  <c:v>93.34</c:v>
                </c:pt>
                <c:pt idx="192">
                  <c:v>60.61</c:v>
                </c:pt>
                <c:pt idx="193">
                  <c:v>44.19</c:v>
                </c:pt>
                <c:pt idx="194">
                  <c:v>44.92</c:v>
                </c:pt>
                <c:pt idx="195">
                  <c:v>20.53</c:v>
                </c:pt>
                <c:pt idx="196">
                  <c:v>33.65</c:v>
                </c:pt>
                <c:pt idx="197">
                  <c:v>54.12</c:v>
                </c:pt>
                <c:pt idx="198">
                  <c:v>87.14</c:v>
                </c:pt>
                <c:pt idx="199">
                  <c:v>91.65</c:v>
                </c:pt>
                <c:pt idx="200">
                  <c:v>63.48</c:v>
                </c:pt>
                <c:pt idx="201">
                  <c:v>68.430000000000007</c:v>
                </c:pt>
                <c:pt idx="202">
                  <c:v>43.31</c:v>
                </c:pt>
                <c:pt idx="203">
                  <c:v>48.78</c:v>
                </c:pt>
                <c:pt idx="204">
                  <c:v>26.01</c:v>
                </c:pt>
                <c:pt idx="205">
                  <c:v>51.15</c:v>
                </c:pt>
                <c:pt idx="206">
                  <c:v>13.92</c:v>
                </c:pt>
                <c:pt idx="207">
                  <c:v>28.8</c:v>
                </c:pt>
                <c:pt idx="208">
                  <c:v>20.420000000000002</c:v>
                </c:pt>
                <c:pt idx="209">
                  <c:v>95.75</c:v>
                </c:pt>
                <c:pt idx="210">
                  <c:v>45.15</c:v>
                </c:pt>
                <c:pt idx="211">
                  <c:v>44.18</c:v>
                </c:pt>
                <c:pt idx="212">
                  <c:v>64.8</c:v>
                </c:pt>
                <c:pt idx="213">
                  <c:v>61.99</c:v>
                </c:pt>
                <c:pt idx="214">
                  <c:v>48.27</c:v>
                </c:pt>
                <c:pt idx="215">
                  <c:v>47.61</c:v>
                </c:pt>
                <c:pt idx="216">
                  <c:v>38.700000000000003</c:v>
                </c:pt>
                <c:pt idx="217">
                  <c:v>34.6</c:v>
                </c:pt>
                <c:pt idx="218">
                  <c:v>44.67</c:v>
                </c:pt>
                <c:pt idx="219">
                  <c:v>74.22</c:v>
                </c:pt>
                <c:pt idx="220">
                  <c:v>50.85</c:v>
                </c:pt>
                <c:pt idx="221">
                  <c:v>43.97</c:v>
                </c:pt>
                <c:pt idx="222">
                  <c:v>57.21</c:v>
                </c:pt>
                <c:pt idx="223">
                  <c:v>64.28</c:v>
                </c:pt>
                <c:pt idx="224">
                  <c:v>110.78</c:v>
                </c:pt>
                <c:pt idx="225">
                  <c:v>61.68</c:v>
                </c:pt>
                <c:pt idx="226">
                  <c:v>89.96</c:v>
                </c:pt>
                <c:pt idx="227">
                  <c:v>56.77</c:v>
                </c:pt>
                <c:pt idx="228">
                  <c:v>78</c:v>
                </c:pt>
                <c:pt idx="229">
                  <c:v>85.34</c:v>
                </c:pt>
                <c:pt idx="230">
                  <c:v>100.26</c:v>
                </c:pt>
                <c:pt idx="231">
                  <c:v>86.5</c:v>
                </c:pt>
                <c:pt idx="232">
                  <c:v>63.29</c:v>
                </c:pt>
                <c:pt idx="233">
                  <c:v>55.79</c:v>
                </c:pt>
                <c:pt idx="234">
                  <c:v>79.05</c:v>
                </c:pt>
                <c:pt idx="235">
                  <c:v>77.14</c:v>
                </c:pt>
                <c:pt idx="236">
                  <c:v>75.23</c:v>
                </c:pt>
                <c:pt idx="237">
                  <c:v>58.39</c:v>
                </c:pt>
                <c:pt idx="238">
                  <c:v>64.23</c:v>
                </c:pt>
                <c:pt idx="239">
                  <c:v>122.65</c:v>
                </c:pt>
                <c:pt idx="240">
                  <c:v>118.36</c:v>
                </c:pt>
                <c:pt idx="241">
                  <c:v>106.39</c:v>
                </c:pt>
                <c:pt idx="242">
                  <c:v>59.15</c:v>
                </c:pt>
                <c:pt idx="243">
                  <c:v>90.42</c:v>
                </c:pt>
                <c:pt idx="244">
                  <c:v>59.74</c:v>
                </c:pt>
                <c:pt idx="245">
                  <c:v>102.81</c:v>
                </c:pt>
                <c:pt idx="246">
                  <c:v>71.430000000000007</c:v>
                </c:pt>
                <c:pt idx="247">
                  <c:v>163.65</c:v>
                </c:pt>
                <c:pt idx="248">
                  <c:v>106.94</c:v>
                </c:pt>
                <c:pt idx="249">
                  <c:v>52.8</c:v>
                </c:pt>
                <c:pt idx="250">
                  <c:v>30.4</c:v>
                </c:pt>
                <c:pt idx="251">
                  <c:v>56.4</c:v>
                </c:pt>
                <c:pt idx="252">
                  <c:v>62.21</c:v>
                </c:pt>
                <c:pt idx="253">
                  <c:v>73.930000000000007</c:v>
                </c:pt>
                <c:pt idx="254">
                  <c:v>115.76</c:v>
                </c:pt>
                <c:pt idx="255">
                  <c:v>65.099999999999994</c:v>
                </c:pt>
                <c:pt idx="256">
                  <c:v>67.319999999999993</c:v>
                </c:pt>
                <c:pt idx="257">
                  <c:v>130.12</c:v>
                </c:pt>
                <c:pt idx="258">
                  <c:v>72.92</c:v>
                </c:pt>
                <c:pt idx="259">
                  <c:v>67.14</c:v>
                </c:pt>
                <c:pt idx="260">
                  <c:v>137.85</c:v>
                </c:pt>
                <c:pt idx="261">
                  <c:v>126.15</c:v>
                </c:pt>
                <c:pt idx="262">
                  <c:v>71.03</c:v>
                </c:pt>
                <c:pt idx="263">
                  <c:v>81.900000000000006</c:v>
                </c:pt>
                <c:pt idx="264">
                  <c:v>70.19</c:v>
                </c:pt>
                <c:pt idx="265">
                  <c:v>110.2</c:v>
                </c:pt>
                <c:pt idx="266">
                  <c:v>68.430000000000007</c:v>
                </c:pt>
                <c:pt idx="267">
                  <c:v>76.650000000000006</c:v>
                </c:pt>
                <c:pt idx="268">
                  <c:v>62.13</c:v>
                </c:pt>
                <c:pt idx="269">
                  <c:v>55.72</c:v>
                </c:pt>
                <c:pt idx="270">
                  <c:v>78.09</c:v>
                </c:pt>
                <c:pt idx="271">
                  <c:v>39.01</c:v>
                </c:pt>
                <c:pt idx="272">
                  <c:v>59.62</c:v>
                </c:pt>
                <c:pt idx="273">
                  <c:v>41.51</c:v>
                </c:pt>
                <c:pt idx="274">
                  <c:v>79.819999999999993</c:v>
                </c:pt>
                <c:pt idx="275">
                  <c:v>94.57</c:v>
                </c:pt>
                <c:pt idx="276">
                  <c:v>183.2</c:v>
                </c:pt>
                <c:pt idx="277">
                  <c:v>117.91</c:v>
                </c:pt>
                <c:pt idx="278">
                  <c:v>73.510000000000005</c:v>
                </c:pt>
                <c:pt idx="279">
                  <c:v>40.729999999999997</c:v>
                </c:pt>
                <c:pt idx="280">
                  <c:v>41.41</c:v>
                </c:pt>
                <c:pt idx="281">
                  <c:v>78.95</c:v>
                </c:pt>
                <c:pt idx="282">
                  <c:v>60.29</c:v>
                </c:pt>
                <c:pt idx="283">
                  <c:v>88.26</c:v>
                </c:pt>
                <c:pt idx="284">
                  <c:v>38.4</c:v>
                </c:pt>
                <c:pt idx="285">
                  <c:v>77.84</c:v>
                </c:pt>
                <c:pt idx="286">
                  <c:v>106.25</c:v>
                </c:pt>
                <c:pt idx="287">
                  <c:v>74.63</c:v>
                </c:pt>
                <c:pt idx="288">
                  <c:v>45.01</c:v>
                </c:pt>
                <c:pt idx="289">
                  <c:v>110.8</c:v>
                </c:pt>
                <c:pt idx="290">
                  <c:v>67.33</c:v>
                </c:pt>
                <c:pt idx="291">
                  <c:v>48.57</c:v>
                </c:pt>
                <c:pt idx="292">
                  <c:v>108.64</c:v>
                </c:pt>
                <c:pt idx="293">
                  <c:v>117.33</c:v>
                </c:pt>
                <c:pt idx="294">
                  <c:v>85.85</c:v>
                </c:pt>
                <c:pt idx="295">
                  <c:v>80.64</c:v>
                </c:pt>
                <c:pt idx="296">
                  <c:v>78.42</c:v>
                </c:pt>
                <c:pt idx="297">
                  <c:v>55.88</c:v>
                </c:pt>
                <c:pt idx="298">
                  <c:v>57.33</c:v>
                </c:pt>
                <c:pt idx="299">
                  <c:v>62.26</c:v>
                </c:pt>
                <c:pt idx="300">
                  <c:v>57.5</c:v>
                </c:pt>
                <c:pt idx="301">
                  <c:v>41.87</c:v>
                </c:pt>
                <c:pt idx="302">
                  <c:v>126.51</c:v>
                </c:pt>
                <c:pt idx="303">
                  <c:v>97.94</c:v>
                </c:pt>
                <c:pt idx="304">
                  <c:v>65.739999999999995</c:v>
                </c:pt>
                <c:pt idx="305">
                  <c:v>49.35</c:v>
                </c:pt>
                <c:pt idx="306">
                  <c:v>41.64</c:v>
                </c:pt>
                <c:pt idx="307">
                  <c:v>48.6</c:v>
                </c:pt>
                <c:pt idx="308">
                  <c:v>46.74</c:v>
                </c:pt>
                <c:pt idx="309">
                  <c:v>128.08000000000001</c:v>
                </c:pt>
                <c:pt idx="310">
                  <c:v>112.51</c:v>
                </c:pt>
                <c:pt idx="311">
                  <c:v>59.99</c:v>
                </c:pt>
                <c:pt idx="312">
                  <c:v>77.42</c:v>
                </c:pt>
                <c:pt idx="313">
                  <c:v>46.99</c:v>
                </c:pt>
                <c:pt idx="314">
                  <c:v>30.22</c:v>
                </c:pt>
                <c:pt idx="315">
                  <c:v>29.26</c:v>
                </c:pt>
                <c:pt idx="316">
                  <c:v>68.489999999999995</c:v>
                </c:pt>
                <c:pt idx="317">
                  <c:v>108.23</c:v>
                </c:pt>
                <c:pt idx="318">
                  <c:v>54.04</c:v>
                </c:pt>
                <c:pt idx="319">
                  <c:v>45.63</c:v>
                </c:pt>
                <c:pt idx="320">
                  <c:v>48.66</c:v>
                </c:pt>
                <c:pt idx="321">
                  <c:v>40.06</c:v>
                </c:pt>
                <c:pt idx="322">
                  <c:v>58.48</c:v>
                </c:pt>
                <c:pt idx="323">
                  <c:v>32.840000000000003</c:v>
                </c:pt>
                <c:pt idx="324">
                  <c:v>73.89</c:v>
                </c:pt>
                <c:pt idx="325">
                  <c:v>89.85</c:v>
                </c:pt>
                <c:pt idx="326">
                  <c:v>55.17</c:v>
                </c:pt>
                <c:pt idx="327">
                  <c:v>87.98</c:v>
                </c:pt>
                <c:pt idx="328">
                  <c:v>50.15</c:v>
                </c:pt>
                <c:pt idx="329">
                  <c:v>36.39</c:v>
                </c:pt>
                <c:pt idx="330">
                  <c:v>61.36</c:v>
                </c:pt>
                <c:pt idx="331">
                  <c:v>53.45</c:v>
                </c:pt>
                <c:pt idx="332">
                  <c:v>105.86</c:v>
                </c:pt>
                <c:pt idx="333">
                  <c:v>69.819999999999993</c:v>
                </c:pt>
                <c:pt idx="334">
                  <c:v>124.96</c:v>
                </c:pt>
                <c:pt idx="335">
                  <c:v>36.42</c:v>
                </c:pt>
                <c:pt idx="336">
                  <c:v>30.46</c:v>
                </c:pt>
                <c:pt idx="337">
                  <c:v>61.05</c:v>
                </c:pt>
                <c:pt idx="338">
                  <c:v>100.09</c:v>
                </c:pt>
                <c:pt idx="339">
                  <c:v>38.89</c:v>
                </c:pt>
                <c:pt idx="340">
                  <c:v>25.71</c:v>
                </c:pt>
                <c:pt idx="341">
                  <c:v>36.17</c:v>
                </c:pt>
                <c:pt idx="342">
                  <c:v>28.9</c:v>
                </c:pt>
                <c:pt idx="343">
                  <c:v>30.25</c:v>
                </c:pt>
                <c:pt idx="344">
                  <c:v>19.809999999999999</c:v>
                </c:pt>
                <c:pt idx="345">
                  <c:v>66.3</c:v>
                </c:pt>
                <c:pt idx="346">
                  <c:v>101.11</c:v>
                </c:pt>
                <c:pt idx="347">
                  <c:v>34.46</c:v>
                </c:pt>
                <c:pt idx="348">
                  <c:v>37.74</c:v>
                </c:pt>
                <c:pt idx="349">
                  <c:v>21.42</c:v>
                </c:pt>
                <c:pt idx="350">
                  <c:v>52.17</c:v>
                </c:pt>
                <c:pt idx="351">
                  <c:v>82.72</c:v>
                </c:pt>
                <c:pt idx="352">
                  <c:v>127.3</c:v>
                </c:pt>
                <c:pt idx="353">
                  <c:v>63.08</c:v>
                </c:pt>
                <c:pt idx="354">
                  <c:v>20.66</c:v>
                </c:pt>
                <c:pt idx="355">
                  <c:v>41.3</c:v>
                </c:pt>
                <c:pt idx="356">
                  <c:v>34.270000000000003</c:v>
                </c:pt>
                <c:pt idx="357">
                  <c:v>112.29</c:v>
                </c:pt>
                <c:pt idx="358">
                  <c:v>77.260000000000005</c:v>
                </c:pt>
                <c:pt idx="359">
                  <c:v>57.8</c:v>
                </c:pt>
                <c:pt idx="360">
                  <c:v>59.83</c:v>
                </c:pt>
                <c:pt idx="361">
                  <c:v>49.42</c:v>
                </c:pt>
                <c:pt idx="362">
                  <c:v>42.37</c:v>
                </c:pt>
                <c:pt idx="363">
                  <c:v>20.3</c:v>
                </c:pt>
                <c:pt idx="364">
                  <c:v>54.91</c:v>
                </c:pt>
                <c:pt idx="365">
                  <c:v>45.03</c:v>
                </c:pt>
                <c:pt idx="366">
                  <c:v>61.59</c:v>
                </c:pt>
                <c:pt idx="367">
                  <c:v>72.72</c:v>
                </c:pt>
                <c:pt idx="368">
                  <c:v>45.4</c:v>
                </c:pt>
                <c:pt idx="369">
                  <c:v>44.1</c:v>
                </c:pt>
                <c:pt idx="370">
                  <c:v>34.04</c:v>
                </c:pt>
                <c:pt idx="371">
                  <c:v>31.3</c:v>
                </c:pt>
                <c:pt idx="372">
                  <c:v>46.71</c:v>
                </c:pt>
                <c:pt idx="373">
                  <c:v>57.56</c:v>
                </c:pt>
                <c:pt idx="374">
                  <c:v>59.73</c:v>
                </c:pt>
                <c:pt idx="375">
                  <c:v>62.97</c:v>
                </c:pt>
                <c:pt idx="376">
                  <c:v>54.4</c:v>
                </c:pt>
                <c:pt idx="377">
                  <c:v>50.82</c:v>
                </c:pt>
                <c:pt idx="378">
                  <c:v>59.77</c:v>
                </c:pt>
                <c:pt idx="379">
                  <c:v>31.04</c:v>
                </c:pt>
                <c:pt idx="380">
                  <c:v>99.03</c:v>
                </c:pt>
                <c:pt idx="381">
                  <c:v>82.79</c:v>
                </c:pt>
                <c:pt idx="382">
                  <c:v>51.62</c:v>
                </c:pt>
                <c:pt idx="383">
                  <c:v>32.08</c:v>
                </c:pt>
                <c:pt idx="384">
                  <c:v>58.53</c:v>
                </c:pt>
                <c:pt idx="385">
                  <c:v>25.94</c:v>
                </c:pt>
                <c:pt idx="386">
                  <c:v>54.62</c:v>
                </c:pt>
                <c:pt idx="387">
                  <c:v>113.01</c:v>
                </c:pt>
                <c:pt idx="388">
                  <c:v>141.68</c:v>
                </c:pt>
                <c:pt idx="389">
                  <c:v>66.06</c:v>
                </c:pt>
                <c:pt idx="390">
                  <c:v>51.51</c:v>
                </c:pt>
                <c:pt idx="391">
                  <c:v>23.07</c:v>
                </c:pt>
                <c:pt idx="392">
                  <c:v>19.22</c:v>
                </c:pt>
                <c:pt idx="393">
                  <c:v>41.02</c:v>
                </c:pt>
                <c:pt idx="394">
                  <c:v>54.25</c:v>
                </c:pt>
                <c:pt idx="395">
                  <c:v>35.86</c:v>
                </c:pt>
                <c:pt idx="396">
                  <c:v>48.19</c:v>
                </c:pt>
                <c:pt idx="397">
                  <c:v>48.39</c:v>
                </c:pt>
                <c:pt idx="398">
                  <c:v>44.41</c:v>
                </c:pt>
                <c:pt idx="399">
                  <c:v>54.72</c:v>
                </c:pt>
                <c:pt idx="400">
                  <c:v>130.56</c:v>
                </c:pt>
                <c:pt idx="401">
                  <c:v>151.85</c:v>
                </c:pt>
                <c:pt idx="402">
                  <c:v>136.57</c:v>
                </c:pt>
                <c:pt idx="403">
                  <c:v>127.93</c:v>
                </c:pt>
                <c:pt idx="404">
                  <c:v>46.41</c:v>
                </c:pt>
                <c:pt idx="405">
                  <c:v>49.67</c:v>
                </c:pt>
                <c:pt idx="406">
                  <c:v>70.69</c:v>
                </c:pt>
                <c:pt idx="407">
                  <c:v>71.81</c:v>
                </c:pt>
                <c:pt idx="408">
                  <c:v>64.97</c:v>
                </c:pt>
                <c:pt idx="409">
                  <c:v>60.21</c:v>
                </c:pt>
                <c:pt idx="410">
                  <c:v>83.69</c:v>
                </c:pt>
                <c:pt idx="411">
                  <c:v>79.47</c:v>
                </c:pt>
                <c:pt idx="412">
                  <c:v>109.07</c:v>
                </c:pt>
                <c:pt idx="413">
                  <c:v>71.03</c:v>
                </c:pt>
                <c:pt idx="414">
                  <c:v>91.09</c:v>
                </c:pt>
                <c:pt idx="415">
                  <c:v>54.65</c:v>
                </c:pt>
                <c:pt idx="416">
                  <c:v>94.78</c:v>
                </c:pt>
                <c:pt idx="417">
                  <c:v>137.6</c:v>
                </c:pt>
                <c:pt idx="418">
                  <c:v>146.78</c:v>
                </c:pt>
                <c:pt idx="419">
                  <c:v>125.3</c:v>
                </c:pt>
                <c:pt idx="420">
                  <c:v>312.85000000000002</c:v>
                </c:pt>
                <c:pt idx="421">
                  <c:v>586.54999999999995</c:v>
                </c:pt>
                <c:pt idx="422">
                  <c:v>322.73</c:v>
                </c:pt>
                <c:pt idx="423">
                  <c:v>254.28</c:v>
                </c:pt>
                <c:pt idx="424">
                  <c:v>238.67</c:v>
                </c:pt>
                <c:pt idx="425">
                  <c:v>146.63</c:v>
                </c:pt>
                <c:pt idx="426">
                  <c:v>96.08</c:v>
                </c:pt>
                <c:pt idx="427">
                  <c:v>108.22</c:v>
                </c:pt>
                <c:pt idx="428">
                  <c:v>114.48</c:v>
                </c:pt>
                <c:pt idx="429">
                  <c:v>148.63</c:v>
                </c:pt>
                <c:pt idx="430">
                  <c:v>84.51</c:v>
                </c:pt>
                <c:pt idx="431">
                  <c:v>89.02</c:v>
                </c:pt>
                <c:pt idx="432">
                  <c:v>185.04</c:v>
                </c:pt>
                <c:pt idx="433">
                  <c:v>117.71</c:v>
                </c:pt>
                <c:pt idx="434">
                  <c:v>105.65</c:v>
                </c:pt>
                <c:pt idx="435">
                  <c:v>124.74</c:v>
                </c:pt>
                <c:pt idx="436">
                  <c:v>209</c:v>
                </c:pt>
                <c:pt idx="437">
                  <c:v>93.07</c:v>
                </c:pt>
                <c:pt idx="438">
                  <c:v>113.92</c:v>
                </c:pt>
                <c:pt idx="439">
                  <c:v>58.42</c:v>
                </c:pt>
                <c:pt idx="440">
                  <c:v>53.11</c:v>
                </c:pt>
                <c:pt idx="441">
                  <c:v>34.4</c:v>
                </c:pt>
                <c:pt idx="442">
                  <c:v>88.55</c:v>
                </c:pt>
                <c:pt idx="443">
                  <c:v>172.45</c:v>
                </c:pt>
                <c:pt idx="444">
                  <c:v>112.79</c:v>
                </c:pt>
                <c:pt idx="445">
                  <c:v>39.89</c:v>
                </c:pt>
                <c:pt idx="446">
                  <c:v>45.87</c:v>
                </c:pt>
                <c:pt idx="447">
                  <c:v>37.630000000000003</c:v>
                </c:pt>
                <c:pt idx="448">
                  <c:v>59.24</c:v>
                </c:pt>
                <c:pt idx="449">
                  <c:v>40.99</c:v>
                </c:pt>
                <c:pt idx="450">
                  <c:v>76.34</c:v>
                </c:pt>
                <c:pt idx="451">
                  <c:v>78.34</c:v>
                </c:pt>
                <c:pt idx="452">
                  <c:v>56.4</c:v>
                </c:pt>
                <c:pt idx="453">
                  <c:v>122.84</c:v>
                </c:pt>
                <c:pt idx="454">
                  <c:v>76.37</c:v>
                </c:pt>
                <c:pt idx="455">
                  <c:v>78.16</c:v>
                </c:pt>
                <c:pt idx="456">
                  <c:v>91.53</c:v>
                </c:pt>
                <c:pt idx="457">
                  <c:v>117.46</c:v>
                </c:pt>
                <c:pt idx="458">
                  <c:v>74.989999999999995</c:v>
                </c:pt>
                <c:pt idx="459">
                  <c:v>55.54</c:v>
                </c:pt>
                <c:pt idx="460">
                  <c:v>38.549999999999997</c:v>
                </c:pt>
                <c:pt idx="461">
                  <c:v>42.64</c:v>
                </c:pt>
                <c:pt idx="462">
                  <c:v>89.43</c:v>
                </c:pt>
                <c:pt idx="463">
                  <c:v>76.61</c:v>
                </c:pt>
                <c:pt idx="464">
                  <c:v>60.56</c:v>
                </c:pt>
                <c:pt idx="465">
                  <c:v>108.83</c:v>
                </c:pt>
                <c:pt idx="466">
                  <c:v>61.67</c:v>
                </c:pt>
                <c:pt idx="467">
                  <c:v>81.760000000000005</c:v>
                </c:pt>
                <c:pt idx="468">
                  <c:v>43.24</c:v>
                </c:pt>
                <c:pt idx="469">
                  <c:v>63</c:v>
                </c:pt>
                <c:pt idx="470">
                  <c:v>55.14</c:v>
                </c:pt>
                <c:pt idx="471">
                  <c:v>137.71</c:v>
                </c:pt>
                <c:pt idx="472">
                  <c:v>91.36</c:v>
                </c:pt>
                <c:pt idx="473">
                  <c:v>105.49</c:v>
                </c:pt>
                <c:pt idx="474">
                  <c:v>83.6</c:v>
                </c:pt>
                <c:pt idx="475">
                  <c:v>59.73</c:v>
                </c:pt>
                <c:pt idx="476">
                  <c:v>56.17</c:v>
                </c:pt>
                <c:pt idx="477">
                  <c:v>53.76</c:v>
                </c:pt>
                <c:pt idx="478">
                  <c:v>44.8</c:v>
                </c:pt>
                <c:pt idx="479">
                  <c:v>39.89</c:v>
                </c:pt>
                <c:pt idx="480">
                  <c:v>40.46</c:v>
                </c:pt>
                <c:pt idx="481">
                  <c:v>43.23</c:v>
                </c:pt>
                <c:pt idx="482">
                  <c:v>83.01</c:v>
                </c:pt>
                <c:pt idx="483">
                  <c:v>117.24</c:v>
                </c:pt>
                <c:pt idx="484">
                  <c:v>139.19999999999999</c:v>
                </c:pt>
                <c:pt idx="485">
                  <c:v>86.28</c:v>
                </c:pt>
                <c:pt idx="486">
                  <c:v>87.44</c:v>
                </c:pt>
                <c:pt idx="487">
                  <c:v>46.48</c:v>
                </c:pt>
                <c:pt idx="488">
                  <c:v>45.98</c:v>
                </c:pt>
                <c:pt idx="489">
                  <c:v>38.520000000000003</c:v>
                </c:pt>
                <c:pt idx="490">
                  <c:v>40.85</c:v>
                </c:pt>
                <c:pt idx="491">
                  <c:v>11.49</c:v>
                </c:pt>
                <c:pt idx="492">
                  <c:v>75.510000000000005</c:v>
                </c:pt>
                <c:pt idx="493">
                  <c:v>145.01</c:v>
                </c:pt>
                <c:pt idx="494">
                  <c:v>30.28</c:v>
                </c:pt>
                <c:pt idx="495">
                  <c:v>22.17</c:v>
                </c:pt>
                <c:pt idx="496">
                  <c:v>27.04</c:v>
                </c:pt>
                <c:pt idx="497">
                  <c:v>35.65</c:v>
                </c:pt>
                <c:pt idx="498">
                  <c:v>33.11</c:v>
                </c:pt>
                <c:pt idx="499">
                  <c:v>50.18</c:v>
                </c:pt>
                <c:pt idx="500">
                  <c:v>39.54</c:v>
                </c:pt>
                <c:pt idx="501">
                  <c:v>67.650000000000006</c:v>
                </c:pt>
                <c:pt idx="502">
                  <c:v>28.87</c:v>
                </c:pt>
                <c:pt idx="503">
                  <c:v>30.61</c:v>
                </c:pt>
                <c:pt idx="504">
                  <c:v>44.18</c:v>
                </c:pt>
                <c:pt idx="505">
                  <c:v>26.59</c:v>
                </c:pt>
                <c:pt idx="506">
                  <c:v>97.8</c:v>
                </c:pt>
                <c:pt idx="507">
                  <c:v>74.44</c:v>
                </c:pt>
                <c:pt idx="508">
                  <c:v>58.92</c:v>
                </c:pt>
                <c:pt idx="509">
                  <c:v>31.41</c:v>
                </c:pt>
                <c:pt idx="510">
                  <c:v>64.81</c:v>
                </c:pt>
                <c:pt idx="511">
                  <c:v>60.71</c:v>
                </c:pt>
                <c:pt idx="512">
                  <c:v>106.95</c:v>
                </c:pt>
                <c:pt idx="513">
                  <c:v>53.57</c:v>
                </c:pt>
                <c:pt idx="514">
                  <c:v>30.74</c:v>
                </c:pt>
                <c:pt idx="515">
                  <c:v>56.95</c:v>
                </c:pt>
                <c:pt idx="516">
                  <c:v>38.39</c:v>
                </c:pt>
                <c:pt idx="517">
                  <c:v>51.81</c:v>
                </c:pt>
                <c:pt idx="518">
                  <c:v>34.93</c:v>
                </c:pt>
                <c:pt idx="519">
                  <c:v>59.96</c:v>
                </c:pt>
                <c:pt idx="520">
                  <c:v>102.52</c:v>
                </c:pt>
                <c:pt idx="521">
                  <c:v>78.989999999999995</c:v>
                </c:pt>
                <c:pt idx="522">
                  <c:v>48.13</c:v>
                </c:pt>
                <c:pt idx="523">
                  <c:v>65.03</c:v>
                </c:pt>
                <c:pt idx="524">
                  <c:v>58.51</c:v>
                </c:pt>
                <c:pt idx="525">
                  <c:v>57.08</c:v>
                </c:pt>
                <c:pt idx="526">
                  <c:v>64.33</c:v>
                </c:pt>
                <c:pt idx="527">
                  <c:v>102.18</c:v>
                </c:pt>
                <c:pt idx="528">
                  <c:v>15.2</c:v>
                </c:pt>
                <c:pt idx="529">
                  <c:v>54.57</c:v>
                </c:pt>
                <c:pt idx="530">
                  <c:v>59.38</c:v>
                </c:pt>
                <c:pt idx="531">
                  <c:v>50.64</c:v>
                </c:pt>
                <c:pt idx="532">
                  <c:v>80.62</c:v>
                </c:pt>
                <c:pt idx="533">
                  <c:v>98.91</c:v>
                </c:pt>
                <c:pt idx="534">
                  <c:v>98.05</c:v>
                </c:pt>
                <c:pt idx="535">
                  <c:v>115.14</c:v>
                </c:pt>
                <c:pt idx="536">
                  <c:v>45.55</c:v>
                </c:pt>
                <c:pt idx="537">
                  <c:v>61.32</c:v>
                </c:pt>
                <c:pt idx="538">
                  <c:v>48.77</c:v>
                </c:pt>
                <c:pt idx="539">
                  <c:v>34.08</c:v>
                </c:pt>
                <c:pt idx="540">
                  <c:v>41.54</c:v>
                </c:pt>
                <c:pt idx="541">
                  <c:v>85.95</c:v>
                </c:pt>
                <c:pt idx="542">
                  <c:v>58.65</c:v>
                </c:pt>
                <c:pt idx="543">
                  <c:v>114.51</c:v>
                </c:pt>
                <c:pt idx="544">
                  <c:v>40.450000000000003</c:v>
                </c:pt>
                <c:pt idx="545">
                  <c:v>85.31</c:v>
                </c:pt>
                <c:pt idx="546">
                  <c:v>74.06</c:v>
                </c:pt>
                <c:pt idx="547">
                  <c:v>76.83</c:v>
                </c:pt>
                <c:pt idx="548">
                  <c:v>80.760000000000005</c:v>
                </c:pt>
                <c:pt idx="549">
                  <c:v>95.82</c:v>
                </c:pt>
                <c:pt idx="550">
                  <c:v>44.68</c:v>
                </c:pt>
                <c:pt idx="551">
                  <c:v>60.79</c:v>
                </c:pt>
                <c:pt idx="552">
                  <c:v>63.05</c:v>
                </c:pt>
                <c:pt idx="553">
                  <c:v>87.98</c:v>
                </c:pt>
                <c:pt idx="554">
                  <c:v>107.72</c:v>
                </c:pt>
                <c:pt idx="555">
                  <c:v>121.17</c:v>
                </c:pt>
                <c:pt idx="556">
                  <c:v>74.75</c:v>
                </c:pt>
                <c:pt idx="557">
                  <c:v>119.44</c:v>
                </c:pt>
                <c:pt idx="558">
                  <c:v>246.03</c:v>
                </c:pt>
                <c:pt idx="559">
                  <c:v>272.70999999999998</c:v>
                </c:pt>
                <c:pt idx="560">
                  <c:v>140.41999999999999</c:v>
                </c:pt>
                <c:pt idx="561">
                  <c:v>178.53</c:v>
                </c:pt>
                <c:pt idx="562">
                  <c:v>339.37</c:v>
                </c:pt>
                <c:pt idx="563">
                  <c:v>263.29000000000002</c:v>
                </c:pt>
                <c:pt idx="564">
                  <c:v>161.83000000000001</c:v>
                </c:pt>
                <c:pt idx="565">
                  <c:v>135.29</c:v>
                </c:pt>
                <c:pt idx="566">
                  <c:v>111</c:v>
                </c:pt>
                <c:pt idx="567">
                  <c:v>176.29</c:v>
                </c:pt>
                <c:pt idx="568">
                  <c:v>117.88</c:v>
                </c:pt>
                <c:pt idx="569">
                  <c:v>111.02</c:v>
                </c:pt>
                <c:pt idx="570">
                  <c:v>94.21</c:v>
                </c:pt>
                <c:pt idx="571">
                  <c:v>102.35</c:v>
                </c:pt>
                <c:pt idx="572">
                  <c:v>84.27</c:v>
                </c:pt>
                <c:pt idx="573">
                  <c:v>84.01</c:v>
                </c:pt>
                <c:pt idx="574">
                  <c:v>90.3</c:v>
                </c:pt>
                <c:pt idx="575">
                  <c:v>69.39</c:v>
                </c:pt>
                <c:pt idx="576">
                  <c:v>95.7</c:v>
                </c:pt>
                <c:pt idx="577">
                  <c:v>96.79</c:v>
                </c:pt>
                <c:pt idx="578">
                  <c:v>56.24</c:v>
                </c:pt>
                <c:pt idx="579">
                  <c:v>63.67</c:v>
                </c:pt>
                <c:pt idx="580">
                  <c:v>167.88</c:v>
                </c:pt>
                <c:pt idx="581">
                  <c:v>144.19999999999999</c:v>
                </c:pt>
                <c:pt idx="582">
                  <c:v>152.47999999999999</c:v>
                </c:pt>
                <c:pt idx="583">
                  <c:v>137.30000000000001</c:v>
                </c:pt>
                <c:pt idx="584">
                  <c:v>113.93</c:v>
                </c:pt>
                <c:pt idx="585">
                  <c:v>158.63999999999999</c:v>
                </c:pt>
                <c:pt idx="586">
                  <c:v>162</c:v>
                </c:pt>
                <c:pt idx="587">
                  <c:v>125.48</c:v>
                </c:pt>
                <c:pt idx="588">
                  <c:v>97.26</c:v>
                </c:pt>
                <c:pt idx="589">
                  <c:v>130.24</c:v>
                </c:pt>
                <c:pt idx="590">
                  <c:v>125.68</c:v>
                </c:pt>
                <c:pt idx="591">
                  <c:v>99.45</c:v>
                </c:pt>
                <c:pt idx="592">
                  <c:v>336.71</c:v>
                </c:pt>
                <c:pt idx="593">
                  <c:v>53.87</c:v>
                </c:pt>
                <c:pt idx="594">
                  <c:v>232.94</c:v>
                </c:pt>
                <c:pt idx="595">
                  <c:v>53.13</c:v>
                </c:pt>
                <c:pt idx="596">
                  <c:v>61.8</c:v>
                </c:pt>
                <c:pt idx="597">
                  <c:v>149.81</c:v>
                </c:pt>
                <c:pt idx="598">
                  <c:v>91.47</c:v>
                </c:pt>
                <c:pt idx="599">
                  <c:v>59.25</c:v>
                </c:pt>
                <c:pt idx="600">
                  <c:v>37.369999999999997</c:v>
                </c:pt>
                <c:pt idx="601">
                  <c:v>50.35</c:v>
                </c:pt>
                <c:pt idx="602">
                  <c:v>35.700000000000003</c:v>
                </c:pt>
                <c:pt idx="603">
                  <c:v>67.430000000000007</c:v>
                </c:pt>
                <c:pt idx="604">
                  <c:v>187.34</c:v>
                </c:pt>
                <c:pt idx="605">
                  <c:v>155.97999999999999</c:v>
                </c:pt>
                <c:pt idx="606">
                  <c:v>108.11</c:v>
                </c:pt>
                <c:pt idx="607">
                  <c:v>161.59</c:v>
                </c:pt>
                <c:pt idx="608">
                  <c:v>116.01</c:v>
                </c:pt>
                <c:pt idx="609">
                  <c:v>141.16</c:v>
                </c:pt>
                <c:pt idx="610">
                  <c:v>127.18</c:v>
                </c:pt>
                <c:pt idx="611">
                  <c:v>235.1</c:v>
                </c:pt>
                <c:pt idx="612">
                  <c:v>242.04</c:v>
                </c:pt>
                <c:pt idx="613">
                  <c:v>89.85</c:v>
                </c:pt>
                <c:pt idx="614">
                  <c:v>101.99</c:v>
                </c:pt>
                <c:pt idx="615">
                  <c:v>134.47</c:v>
                </c:pt>
                <c:pt idx="616">
                  <c:v>96.97</c:v>
                </c:pt>
                <c:pt idx="617">
                  <c:v>110.23</c:v>
                </c:pt>
                <c:pt idx="618">
                  <c:v>272.01</c:v>
                </c:pt>
                <c:pt idx="619">
                  <c:v>121.76</c:v>
                </c:pt>
                <c:pt idx="620">
                  <c:v>121.9</c:v>
                </c:pt>
                <c:pt idx="621">
                  <c:v>124.56</c:v>
                </c:pt>
                <c:pt idx="622">
                  <c:v>113.32</c:v>
                </c:pt>
                <c:pt idx="623">
                  <c:v>135.56</c:v>
                </c:pt>
                <c:pt idx="624">
                  <c:v>111.9</c:v>
                </c:pt>
                <c:pt idx="625">
                  <c:v>188.29</c:v>
                </c:pt>
                <c:pt idx="626">
                  <c:v>114.17</c:v>
                </c:pt>
                <c:pt idx="627">
                  <c:v>160.96</c:v>
                </c:pt>
                <c:pt idx="628">
                  <c:v>135.59</c:v>
                </c:pt>
                <c:pt idx="629">
                  <c:v>95.56</c:v>
                </c:pt>
                <c:pt idx="630">
                  <c:v>141.55000000000001</c:v>
                </c:pt>
                <c:pt idx="631">
                  <c:v>151.63</c:v>
                </c:pt>
                <c:pt idx="632">
                  <c:v>185.71</c:v>
                </c:pt>
                <c:pt idx="633">
                  <c:v>154.77000000000001</c:v>
                </c:pt>
                <c:pt idx="634">
                  <c:v>136.15</c:v>
                </c:pt>
                <c:pt idx="635">
                  <c:v>175.14</c:v>
                </c:pt>
                <c:pt idx="636">
                  <c:v>89.25</c:v>
                </c:pt>
                <c:pt idx="637">
                  <c:v>135.05000000000001</c:v>
                </c:pt>
                <c:pt idx="638">
                  <c:v>152.15</c:v>
                </c:pt>
                <c:pt idx="639">
                  <c:v>186.22</c:v>
                </c:pt>
                <c:pt idx="640">
                  <c:v>115.06</c:v>
                </c:pt>
                <c:pt idx="641">
                  <c:v>139.29</c:v>
                </c:pt>
                <c:pt idx="642">
                  <c:v>158.28</c:v>
                </c:pt>
                <c:pt idx="643">
                  <c:v>113.53</c:v>
                </c:pt>
                <c:pt idx="644">
                  <c:v>131.28</c:v>
                </c:pt>
                <c:pt idx="645">
                  <c:v>88.69</c:v>
                </c:pt>
                <c:pt idx="646">
                  <c:v>211.26</c:v>
                </c:pt>
                <c:pt idx="647">
                  <c:v>150.83000000000001</c:v>
                </c:pt>
                <c:pt idx="648">
                  <c:v>121.82</c:v>
                </c:pt>
                <c:pt idx="649">
                  <c:v>118.99</c:v>
                </c:pt>
                <c:pt idx="650">
                  <c:v>74.34</c:v>
                </c:pt>
                <c:pt idx="651">
                  <c:v>231.24</c:v>
                </c:pt>
                <c:pt idx="652">
                  <c:v>57.47</c:v>
                </c:pt>
                <c:pt idx="653">
                  <c:v>162.36000000000001</c:v>
                </c:pt>
                <c:pt idx="654">
                  <c:v>77.849999999999994</c:v>
                </c:pt>
                <c:pt idx="655">
                  <c:v>120.2</c:v>
                </c:pt>
                <c:pt idx="656">
                  <c:v>130.16</c:v>
                </c:pt>
                <c:pt idx="657">
                  <c:v>89.07</c:v>
                </c:pt>
                <c:pt idx="658">
                  <c:v>143.29</c:v>
                </c:pt>
                <c:pt idx="659">
                  <c:v>87.44</c:v>
                </c:pt>
                <c:pt idx="660">
                  <c:v>123.54</c:v>
                </c:pt>
                <c:pt idx="661">
                  <c:v>66.08</c:v>
                </c:pt>
                <c:pt idx="662">
                  <c:v>87.54</c:v>
                </c:pt>
                <c:pt idx="663">
                  <c:v>226.71</c:v>
                </c:pt>
                <c:pt idx="664">
                  <c:v>84.74</c:v>
                </c:pt>
                <c:pt idx="665">
                  <c:v>99</c:v>
                </c:pt>
                <c:pt idx="666">
                  <c:v>35.04</c:v>
                </c:pt>
                <c:pt idx="667">
                  <c:v>121.6</c:v>
                </c:pt>
                <c:pt idx="668">
                  <c:v>117.37</c:v>
                </c:pt>
                <c:pt idx="669">
                  <c:v>114.25</c:v>
                </c:pt>
                <c:pt idx="670">
                  <c:v>111.9</c:v>
                </c:pt>
                <c:pt idx="671">
                  <c:v>125.27</c:v>
                </c:pt>
                <c:pt idx="672">
                  <c:v>88.91</c:v>
                </c:pt>
                <c:pt idx="673">
                  <c:v>89.26</c:v>
                </c:pt>
                <c:pt idx="674">
                  <c:v>128.58000000000001</c:v>
                </c:pt>
                <c:pt idx="675">
                  <c:v>104.29</c:v>
                </c:pt>
                <c:pt idx="676">
                  <c:v>71.17</c:v>
                </c:pt>
                <c:pt idx="677">
                  <c:v>124.51</c:v>
                </c:pt>
                <c:pt idx="678">
                  <c:v>95.37</c:v>
                </c:pt>
                <c:pt idx="679">
                  <c:v>81.650000000000006</c:v>
                </c:pt>
                <c:pt idx="680">
                  <c:v>107.41</c:v>
                </c:pt>
                <c:pt idx="681">
                  <c:v>167.79</c:v>
                </c:pt>
                <c:pt idx="682">
                  <c:v>56.5</c:v>
                </c:pt>
                <c:pt idx="683">
                  <c:v>122.3</c:v>
                </c:pt>
                <c:pt idx="684">
                  <c:v>159.47999999999999</c:v>
                </c:pt>
                <c:pt idx="685">
                  <c:v>91.44</c:v>
                </c:pt>
                <c:pt idx="686">
                  <c:v>152.01</c:v>
                </c:pt>
                <c:pt idx="687">
                  <c:v>91.27</c:v>
                </c:pt>
                <c:pt idx="688">
                  <c:v>153.52000000000001</c:v>
                </c:pt>
                <c:pt idx="689">
                  <c:v>161.69</c:v>
                </c:pt>
                <c:pt idx="690">
                  <c:v>184.47</c:v>
                </c:pt>
                <c:pt idx="691">
                  <c:v>65.8</c:v>
                </c:pt>
                <c:pt idx="692">
                  <c:v>48.67</c:v>
                </c:pt>
                <c:pt idx="693">
                  <c:v>106.37</c:v>
                </c:pt>
                <c:pt idx="694">
                  <c:v>103.58</c:v>
                </c:pt>
                <c:pt idx="695">
                  <c:v>152.82</c:v>
                </c:pt>
                <c:pt idx="696">
                  <c:v>83.12</c:v>
                </c:pt>
                <c:pt idx="697">
                  <c:v>89.73</c:v>
                </c:pt>
                <c:pt idx="698">
                  <c:v>66.64</c:v>
                </c:pt>
                <c:pt idx="699">
                  <c:v>91.55</c:v>
                </c:pt>
                <c:pt idx="700">
                  <c:v>221.37</c:v>
                </c:pt>
                <c:pt idx="701">
                  <c:v>208.81</c:v>
                </c:pt>
                <c:pt idx="702">
                  <c:v>164.7</c:v>
                </c:pt>
                <c:pt idx="703">
                  <c:v>115.76</c:v>
                </c:pt>
                <c:pt idx="704">
                  <c:v>103.95</c:v>
                </c:pt>
                <c:pt idx="705">
                  <c:v>75.28</c:v>
                </c:pt>
                <c:pt idx="706">
                  <c:v>82.38</c:v>
                </c:pt>
                <c:pt idx="707">
                  <c:v>67.930000000000007</c:v>
                </c:pt>
                <c:pt idx="708">
                  <c:v>81.5</c:v>
                </c:pt>
                <c:pt idx="709">
                  <c:v>90.35</c:v>
                </c:pt>
                <c:pt idx="710">
                  <c:v>118.06</c:v>
                </c:pt>
                <c:pt idx="711">
                  <c:v>41.86</c:v>
                </c:pt>
                <c:pt idx="712">
                  <c:v>79.489999999999995</c:v>
                </c:pt>
                <c:pt idx="713">
                  <c:v>59.73</c:v>
                </c:pt>
                <c:pt idx="714">
                  <c:v>116.71</c:v>
                </c:pt>
                <c:pt idx="715">
                  <c:v>74.38</c:v>
                </c:pt>
                <c:pt idx="716">
                  <c:v>119.43</c:v>
                </c:pt>
                <c:pt idx="717">
                  <c:v>119.99</c:v>
                </c:pt>
                <c:pt idx="718">
                  <c:v>71.39</c:v>
                </c:pt>
                <c:pt idx="719">
                  <c:v>93.31</c:v>
                </c:pt>
                <c:pt idx="720">
                  <c:v>55.86</c:v>
                </c:pt>
                <c:pt idx="721">
                  <c:v>124.51</c:v>
                </c:pt>
                <c:pt idx="722">
                  <c:v>106.1</c:v>
                </c:pt>
                <c:pt idx="723">
                  <c:v>171.29</c:v>
                </c:pt>
                <c:pt idx="724">
                  <c:v>144.04</c:v>
                </c:pt>
                <c:pt idx="725">
                  <c:v>58.82</c:v>
                </c:pt>
                <c:pt idx="726">
                  <c:v>70.400000000000006</c:v>
                </c:pt>
                <c:pt idx="727">
                  <c:v>63.06</c:v>
                </c:pt>
                <c:pt idx="728">
                  <c:v>62.79</c:v>
                </c:pt>
                <c:pt idx="729">
                  <c:v>74.459999999999994</c:v>
                </c:pt>
                <c:pt idx="730">
                  <c:v>224.35</c:v>
                </c:pt>
                <c:pt idx="731">
                  <c:v>97.49</c:v>
                </c:pt>
                <c:pt idx="732">
                  <c:v>89.58</c:v>
                </c:pt>
                <c:pt idx="733">
                  <c:v>86.79</c:v>
                </c:pt>
                <c:pt idx="734">
                  <c:v>184.47</c:v>
                </c:pt>
                <c:pt idx="735">
                  <c:v>72.209999999999994</c:v>
                </c:pt>
                <c:pt idx="736">
                  <c:v>107.43</c:v>
                </c:pt>
                <c:pt idx="737">
                  <c:v>170.8</c:v>
                </c:pt>
                <c:pt idx="738">
                  <c:v>113.15</c:v>
                </c:pt>
                <c:pt idx="739">
                  <c:v>84.95</c:v>
                </c:pt>
                <c:pt idx="740">
                  <c:v>67.319999999999993</c:v>
                </c:pt>
                <c:pt idx="741">
                  <c:v>49.78</c:v>
                </c:pt>
                <c:pt idx="742">
                  <c:v>129.4</c:v>
                </c:pt>
                <c:pt idx="743">
                  <c:v>88.54</c:v>
                </c:pt>
                <c:pt idx="744">
                  <c:v>59.2</c:v>
                </c:pt>
                <c:pt idx="745">
                  <c:v>169.44</c:v>
                </c:pt>
                <c:pt idx="746">
                  <c:v>118</c:v>
                </c:pt>
                <c:pt idx="747">
                  <c:v>62.79</c:v>
                </c:pt>
                <c:pt idx="748">
                  <c:v>89.48</c:v>
                </c:pt>
                <c:pt idx="749">
                  <c:v>87.23</c:v>
                </c:pt>
                <c:pt idx="750">
                  <c:v>54.92</c:v>
                </c:pt>
                <c:pt idx="751">
                  <c:v>119.98</c:v>
                </c:pt>
                <c:pt idx="752">
                  <c:v>83.62</c:v>
                </c:pt>
                <c:pt idx="753">
                  <c:v>64.98</c:v>
                </c:pt>
                <c:pt idx="754">
                  <c:v>76.099999999999994</c:v>
                </c:pt>
                <c:pt idx="755">
                  <c:v>51.65</c:v>
                </c:pt>
                <c:pt idx="756">
                  <c:v>62.91</c:v>
                </c:pt>
                <c:pt idx="757">
                  <c:v>54.56</c:v>
                </c:pt>
                <c:pt idx="758">
                  <c:v>96.91</c:v>
                </c:pt>
                <c:pt idx="759">
                  <c:v>50.67</c:v>
                </c:pt>
                <c:pt idx="760">
                  <c:v>45.36</c:v>
                </c:pt>
                <c:pt idx="761">
                  <c:v>168.16</c:v>
                </c:pt>
                <c:pt idx="762">
                  <c:v>100.04</c:v>
                </c:pt>
                <c:pt idx="763">
                  <c:v>61.36</c:v>
                </c:pt>
                <c:pt idx="764">
                  <c:v>91.58</c:v>
                </c:pt>
                <c:pt idx="765">
                  <c:v>125.66</c:v>
                </c:pt>
                <c:pt idx="766">
                  <c:v>274.58</c:v>
                </c:pt>
                <c:pt idx="767">
                  <c:v>85.3</c:v>
                </c:pt>
                <c:pt idx="768">
                  <c:v>46.07</c:v>
                </c:pt>
                <c:pt idx="769">
                  <c:v>33.159999999999997</c:v>
                </c:pt>
                <c:pt idx="770">
                  <c:v>65.8</c:v>
                </c:pt>
                <c:pt idx="771">
                  <c:v>67.27</c:v>
                </c:pt>
                <c:pt idx="772">
                  <c:v>149.93</c:v>
                </c:pt>
                <c:pt idx="773">
                  <c:v>98.63</c:v>
                </c:pt>
                <c:pt idx="774">
                  <c:v>144.57</c:v>
                </c:pt>
                <c:pt idx="775">
                  <c:v>48.72</c:v>
                </c:pt>
                <c:pt idx="776">
                  <c:v>67.05</c:v>
                </c:pt>
                <c:pt idx="777">
                  <c:v>80.069999999999993</c:v>
                </c:pt>
                <c:pt idx="778">
                  <c:v>91.38</c:v>
                </c:pt>
                <c:pt idx="779">
                  <c:v>147.78</c:v>
                </c:pt>
                <c:pt idx="780">
                  <c:v>75.3</c:v>
                </c:pt>
                <c:pt idx="781">
                  <c:v>93.24</c:v>
                </c:pt>
                <c:pt idx="782">
                  <c:v>90.96</c:v>
                </c:pt>
                <c:pt idx="783">
                  <c:v>93.79</c:v>
                </c:pt>
                <c:pt idx="784">
                  <c:v>135.04</c:v>
                </c:pt>
                <c:pt idx="785">
                  <c:v>80.87</c:v>
                </c:pt>
                <c:pt idx="786">
                  <c:v>92.98</c:v>
                </c:pt>
                <c:pt idx="787">
                  <c:v>44.92</c:v>
                </c:pt>
                <c:pt idx="788">
                  <c:v>93.1</c:v>
                </c:pt>
                <c:pt idx="789">
                  <c:v>95.31</c:v>
                </c:pt>
                <c:pt idx="790">
                  <c:v>65.45</c:v>
                </c:pt>
                <c:pt idx="791">
                  <c:v>111.89</c:v>
                </c:pt>
                <c:pt idx="792">
                  <c:v>129.61000000000001</c:v>
                </c:pt>
                <c:pt idx="793">
                  <c:v>168.71</c:v>
                </c:pt>
                <c:pt idx="794">
                  <c:v>101.66</c:v>
                </c:pt>
                <c:pt idx="795">
                  <c:v>57.7</c:v>
                </c:pt>
                <c:pt idx="796">
                  <c:v>57.04</c:v>
                </c:pt>
                <c:pt idx="797">
                  <c:v>76.45</c:v>
                </c:pt>
                <c:pt idx="798">
                  <c:v>160.41</c:v>
                </c:pt>
                <c:pt idx="799">
                  <c:v>107.61</c:v>
                </c:pt>
                <c:pt idx="800">
                  <c:v>120.39</c:v>
                </c:pt>
                <c:pt idx="801">
                  <c:v>92.94</c:v>
                </c:pt>
                <c:pt idx="802">
                  <c:v>85.23</c:v>
                </c:pt>
                <c:pt idx="803">
                  <c:v>70.040000000000006</c:v>
                </c:pt>
                <c:pt idx="804">
                  <c:v>73.540000000000006</c:v>
                </c:pt>
                <c:pt idx="805">
                  <c:v>90.61</c:v>
                </c:pt>
                <c:pt idx="806">
                  <c:v>49.96</c:v>
                </c:pt>
                <c:pt idx="807">
                  <c:v>147.91</c:v>
                </c:pt>
                <c:pt idx="808">
                  <c:v>92.6</c:v>
                </c:pt>
                <c:pt idx="809">
                  <c:v>88.82</c:v>
                </c:pt>
                <c:pt idx="810">
                  <c:v>51.42</c:v>
                </c:pt>
                <c:pt idx="811">
                  <c:v>100.4</c:v>
                </c:pt>
                <c:pt idx="812">
                  <c:v>73.36</c:v>
                </c:pt>
                <c:pt idx="813">
                  <c:v>64.94</c:v>
                </c:pt>
                <c:pt idx="814">
                  <c:v>134.15</c:v>
                </c:pt>
                <c:pt idx="815">
                  <c:v>305.98</c:v>
                </c:pt>
                <c:pt idx="816">
                  <c:v>162.68</c:v>
                </c:pt>
                <c:pt idx="817">
                  <c:v>80.27</c:v>
                </c:pt>
                <c:pt idx="818">
                  <c:v>40.479999999999997</c:v>
                </c:pt>
                <c:pt idx="819">
                  <c:v>45.32</c:v>
                </c:pt>
                <c:pt idx="820">
                  <c:v>74.67</c:v>
                </c:pt>
                <c:pt idx="821">
                  <c:v>126.82</c:v>
                </c:pt>
                <c:pt idx="822">
                  <c:v>80.959999999999994</c:v>
                </c:pt>
                <c:pt idx="823">
                  <c:v>70.77</c:v>
                </c:pt>
                <c:pt idx="824">
                  <c:v>57.38</c:v>
                </c:pt>
                <c:pt idx="825">
                  <c:v>61</c:v>
                </c:pt>
                <c:pt idx="826">
                  <c:v>63.9</c:v>
                </c:pt>
                <c:pt idx="827">
                  <c:v>91.21</c:v>
                </c:pt>
                <c:pt idx="828">
                  <c:v>94.98</c:v>
                </c:pt>
                <c:pt idx="829">
                  <c:v>96.65</c:v>
                </c:pt>
                <c:pt idx="830">
                  <c:v>56.87</c:v>
                </c:pt>
                <c:pt idx="831">
                  <c:v>62.08</c:v>
                </c:pt>
                <c:pt idx="832">
                  <c:v>66.59</c:v>
                </c:pt>
                <c:pt idx="833">
                  <c:v>41.93</c:v>
                </c:pt>
                <c:pt idx="834">
                  <c:v>134.54</c:v>
                </c:pt>
                <c:pt idx="835">
                  <c:v>105.01</c:v>
                </c:pt>
                <c:pt idx="836">
                  <c:v>88.94</c:v>
                </c:pt>
                <c:pt idx="837">
                  <c:v>86.83</c:v>
                </c:pt>
                <c:pt idx="838">
                  <c:v>47.71</c:v>
                </c:pt>
                <c:pt idx="839">
                  <c:v>56.82</c:v>
                </c:pt>
                <c:pt idx="840">
                  <c:v>60.34</c:v>
                </c:pt>
                <c:pt idx="841">
                  <c:v>121.57</c:v>
                </c:pt>
                <c:pt idx="842">
                  <c:v>89.23</c:v>
                </c:pt>
                <c:pt idx="843">
                  <c:v>60.63</c:v>
                </c:pt>
                <c:pt idx="844">
                  <c:v>74.28</c:v>
                </c:pt>
                <c:pt idx="845">
                  <c:v>69.069999999999993</c:v>
                </c:pt>
                <c:pt idx="846">
                  <c:v>42.9</c:v>
                </c:pt>
                <c:pt idx="847">
                  <c:v>72.150000000000006</c:v>
                </c:pt>
                <c:pt idx="848">
                  <c:v>49.31</c:v>
                </c:pt>
                <c:pt idx="849">
                  <c:v>101.92</c:v>
                </c:pt>
                <c:pt idx="850">
                  <c:v>80.489999999999995</c:v>
                </c:pt>
                <c:pt idx="851">
                  <c:v>81.459999999999994</c:v>
                </c:pt>
                <c:pt idx="852">
                  <c:v>42.02</c:v>
                </c:pt>
                <c:pt idx="853">
                  <c:v>43.34</c:v>
                </c:pt>
                <c:pt idx="854">
                  <c:v>57.53</c:v>
                </c:pt>
                <c:pt idx="855">
                  <c:v>61.98</c:v>
                </c:pt>
                <c:pt idx="856">
                  <c:v>102.58</c:v>
                </c:pt>
                <c:pt idx="857">
                  <c:v>78.97</c:v>
                </c:pt>
                <c:pt idx="858">
                  <c:v>142.33000000000001</c:v>
                </c:pt>
                <c:pt idx="859">
                  <c:v>198.18</c:v>
                </c:pt>
                <c:pt idx="860">
                  <c:v>88.44</c:v>
                </c:pt>
                <c:pt idx="861">
                  <c:v>68.98</c:v>
                </c:pt>
                <c:pt idx="862">
                  <c:v>71.97</c:v>
                </c:pt>
                <c:pt idx="863">
                  <c:v>93.84</c:v>
                </c:pt>
                <c:pt idx="864">
                  <c:v>94.13</c:v>
                </c:pt>
                <c:pt idx="865">
                  <c:v>59.02</c:v>
                </c:pt>
                <c:pt idx="866">
                  <c:v>71.31</c:v>
                </c:pt>
                <c:pt idx="867">
                  <c:v>120.33</c:v>
                </c:pt>
                <c:pt idx="868">
                  <c:v>72.36</c:v>
                </c:pt>
                <c:pt idx="869">
                  <c:v>46.38</c:v>
                </c:pt>
                <c:pt idx="870">
                  <c:v>121.57</c:v>
                </c:pt>
                <c:pt idx="871">
                  <c:v>68.55</c:v>
                </c:pt>
                <c:pt idx="872">
                  <c:v>58.25</c:v>
                </c:pt>
                <c:pt idx="873">
                  <c:v>52.37</c:v>
                </c:pt>
                <c:pt idx="874">
                  <c:v>55.35</c:v>
                </c:pt>
                <c:pt idx="875">
                  <c:v>63.09</c:v>
                </c:pt>
                <c:pt idx="876">
                  <c:v>77.2</c:v>
                </c:pt>
                <c:pt idx="877">
                  <c:v>118.2</c:v>
                </c:pt>
                <c:pt idx="878">
                  <c:v>105.42</c:v>
                </c:pt>
                <c:pt idx="879">
                  <c:v>58.14</c:v>
                </c:pt>
                <c:pt idx="880">
                  <c:v>63.54</c:v>
                </c:pt>
                <c:pt idx="881">
                  <c:v>103.05</c:v>
                </c:pt>
                <c:pt idx="882">
                  <c:v>107.61</c:v>
                </c:pt>
                <c:pt idx="883">
                  <c:v>44.96</c:v>
                </c:pt>
                <c:pt idx="884">
                  <c:v>67.150000000000006</c:v>
                </c:pt>
                <c:pt idx="885">
                  <c:v>75.31</c:v>
                </c:pt>
                <c:pt idx="886">
                  <c:v>52.47</c:v>
                </c:pt>
                <c:pt idx="887">
                  <c:v>48.06</c:v>
                </c:pt>
                <c:pt idx="888">
                  <c:v>40.99</c:v>
                </c:pt>
                <c:pt idx="889">
                  <c:v>85.68</c:v>
                </c:pt>
                <c:pt idx="890">
                  <c:v>35.770000000000003</c:v>
                </c:pt>
                <c:pt idx="891">
                  <c:v>89.65</c:v>
                </c:pt>
                <c:pt idx="892">
                  <c:v>42.94</c:v>
                </c:pt>
                <c:pt idx="893">
                  <c:v>74.459999999999994</c:v>
                </c:pt>
                <c:pt idx="894">
                  <c:v>60.44</c:v>
                </c:pt>
                <c:pt idx="895">
                  <c:v>37.61</c:v>
                </c:pt>
                <c:pt idx="896">
                  <c:v>63.88</c:v>
                </c:pt>
                <c:pt idx="897">
                  <c:v>61.43</c:v>
                </c:pt>
                <c:pt idx="898">
                  <c:v>65.84</c:v>
                </c:pt>
                <c:pt idx="899">
                  <c:v>98.42</c:v>
                </c:pt>
                <c:pt idx="900">
                  <c:v>49.38</c:v>
                </c:pt>
                <c:pt idx="901">
                  <c:v>100.11</c:v>
                </c:pt>
                <c:pt idx="902">
                  <c:v>82.48</c:v>
                </c:pt>
                <c:pt idx="903">
                  <c:v>62.32</c:v>
                </c:pt>
                <c:pt idx="904">
                  <c:v>59.05</c:v>
                </c:pt>
                <c:pt idx="905">
                  <c:v>108.51</c:v>
                </c:pt>
                <c:pt idx="906">
                  <c:v>136.19999999999999</c:v>
                </c:pt>
                <c:pt idx="907">
                  <c:v>37.25</c:v>
                </c:pt>
                <c:pt idx="908">
                  <c:v>60.11</c:v>
                </c:pt>
                <c:pt idx="909">
                  <c:v>114.37</c:v>
                </c:pt>
                <c:pt idx="910">
                  <c:v>87.39</c:v>
                </c:pt>
                <c:pt idx="911">
                  <c:v>58.75</c:v>
                </c:pt>
                <c:pt idx="912">
                  <c:v>105.5</c:v>
                </c:pt>
                <c:pt idx="913">
                  <c:v>64.62</c:v>
                </c:pt>
                <c:pt idx="914">
                  <c:v>50.39</c:v>
                </c:pt>
                <c:pt idx="915">
                  <c:v>66.7</c:v>
                </c:pt>
                <c:pt idx="916">
                  <c:v>85.31</c:v>
                </c:pt>
                <c:pt idx="917">
                  <c:v>103.89</c:v>
                </c:pt>
                <c:pt idx="918">
                  <c:v>63.24</c:v>
                </c:pt>
                <c:pt idx="919">
                  <c:v>120.72</c:v>
                </c:pt>
                <c:pt idx="920">
                  <c:v>92.35</c:v>
                </c:pt>
                <c:pt idx="921">
                  <c:v>100.93</c:v>
                </c:pt>
                <c:pt idx="922">
                  <c:v>67.48</c:v>
                </c:pt>
                <c:pt idx="923">
                  <c:v>65.11</c:v>
                </c:pt>
                <c:pt idx="924">
                  <c:v>56.77</c:v>
                </c:pt>
                <c:pt idx="925">
                  <c:v>61.32</c:v>
                </c:pt>
                <c:pt idx="926">
                  <c:v>170.54</c:v>
                </c:pt>
                <c:pt idx="927">
                  <c:v>134.97</c:v>
                </c:pt>
                <c:pt idx="928">
                  <c:v>107.88</c:v>
                </c:pt>
                <c:pt idx="929">
                  <c:v>58.1</c:v>
                </c:pt>
                <c:pt idx="930">
                  <c:v>83.79</c:v>
                </c:pt>
                <c:pt idx="931">
                  <c:v>98.62</c:v>
                </c:pt>
                <c:pt idx="932">
                  <c:v>52.98</c:v>
                </c:pt>
                <c:pt idx="933">
                  <c:v>119.38</c:v>
                </c:pt>
                <c:pt idx="934">
                  <c:v>79.5</c:v>
                </c:pt>
                <c:pt idx="935">
                  <c:v>199.49</c:v>
                </c:pt>
                <c:pt idx="936">
                  <c:v>52.93</c:v>
                </c:pt>
                <c:pt idx="937">
                  <c:v>61.97</c:v>
                </c:pt>
                <c:pt idx="938">
                  <c:v>34.880000000000003</c:v>
                </c:pt>
                <c:pt idx="939">
                  <c:v>48.73</c:v>
                </c:pt>
                <c:pt idx="940">
                  <c:v>105.07</c:v>
                </c:pt>
                <c:pt idx="941">
                  <c:v>31.11</c:v>
                </c:pt>
                <c:pt idx="942">
                  <c:v>206.63</c:v>
                </c:pt>
                <c:pt idx="943">
                  <c:v>103.98</c:v>
                </c:pt>
                <c:pt idx="944">
                  <c:v>101.48</c:v>
                </c:pt>
                <c:pt idx="945">
                  <c:v>86.95</c:v>
                </c:pt>
                <c:pt idx="946">
                  <c:v>93.82</c:v>
                </c:pt>
                <c:pt idx="947">
                  <c:v>87.52</c:v>
                </c:pt>
                <c:pt idx="948">
                  <c:v>101.07</c:v>
                </c:pt>
                <c:pt idx="949">
                  <c:v>95.44</c:v>
                </c:pt>
                <c:pt idx="950">
                  <c:v>57.79</c:v>
                </c:pt>
                <c:pt idx="951">
                  <c:v>40.69</c:v>
                </c:pt>
                <c:pt idx="952">
                  <c:v>63.52</c:v>
                </c:pt>
                <c:pt idx="953">
                  <c:v>129.88999999999999</c:v>
                </c:pt>
                <c:pt idx="954">
                  <c:v>87.45</c:v>
                </c:pt>
                <c:pt idx="955">
                  <c:v>81.459999999999994</c:v>
                </c:pt>
                <c:pt idx="956">
                  <c:v>66.430000000000007</c:v>
                </c:pt>
                <c:pt idx="957">
                  <c:v>52.01</c:v>
                </c:pt>
                <c:pt idx="958">
                  <c:v>32.590000000000003</c:v>
                </c:pt>
                <c:pt idx="959">
                  <c:v>104.84</c:v>
                </c:pt>
                <c:pt idx="960">
                  <c:v>95.65</c:v>
                </c:pt>
                <c:pt idx="961">
                  <c:v>141.38</c:v>
                </c:pt>
                <c:pt idx="962">
                  <c:v>94.77</c:v>
                </c:pt>
                <c:pt idx="963">
                  <c:v>82.4</c:v>
                </c:pt>
                <c:pt idx="964">
                  <c:v>57.2</c:v>
                </c:pt>
                <c:pt idx="965">
                  <c:v>92.94</c:v>
                </c:pt>
                <c:pt idx="966">
                  <c:v>72.69</c:v>
                </c:pt>
                <c:pt idx="967">
                  <c:v>133.94</c:v>
                </c:pt>
                <c:pt idx="968">
                  <c:v>158.85</c:v>
                </c:pt>
                <c:pt idx="969">
                  <c:v>101.81</c:v>
                </c:pt>
                <c:pt idx="970">
                  <c:v>106.31</c:v>
                </c:pt>
                <c:pt idx="971">
                  <c:v>58.44</c:v>
                </c:pt>
                <c:pt idx="972">
                  <c:v>63.24</c:v>
                </c:pt>
                <c:pt idx="973">
                  <c:v>146.43</c:v>
                </c:pt>
                <c:pt idx="974">
                  <c:v>45.33</c:v>
                </c:pt>
                <c:pt idx="975">
                  <c:v>174.9</c:v>
                </c:pt>
                <c:pt idx="976">
                  <c:v>178.3</c:v>
                </c:pt>
                <c:pt idx="977">
                  <c:v>111.2</c:v>
                </c:pt>
                <c:pt idx="978">
                  <c:v>52.45</c:v>
                </c:pt>
                <c:pt idx="979">
                  <c:v>243.48</c:v>
                </c:pt>
                <c:pt idx="980">
                  <c:v>108.68</c:v>
                </c:pt>
                <c:pt idx="981">
                  <c:v>83.81</c:v>
                </c:pt>
                <c:pt idx="982">
                  <c:v>164.82</c:v>
                </c:pt>
                <c:pt idx="983">
                  <c:v>77.28</c:v>
                </c:pt>
                <c:pt idx="984">
                  <c:v>157.58000000000001</c:v>
                </c:pt>
                <c:pt idx="985">
                  <c:v>89.18</c:v>
                </c:pt>
                <c:pt idx="986">
                  <c:v>111.72</c:v>
                </c:pt>
                <c:pt idx="987">
                  <c:v>107.69</c:v>
                </c:pt>
                <c:pt idx="988">
                  <c:v>171.33</c:v>
                </c:pt>
                <c:pt idx="989">
                  <c:v>176.99</c:v>
                </c:pt>
                <c:pt idx="990">
                  <c:v>272.42</c:v>
                </c:pt>
                <c:pt idx="991">
                  <c:v>61.57</c:v>
                </c:pt>
                <c:pt idx="992">
                  <c:v>61.83</c:v>
                </c:pt>
                <c:pt idx="993">
                  <c:v>115.86</c:v>
                </c:pt>
                <c:pt idx="994">
                  <c:v>88.34</c:v>
                </c:pt>
                <c:pt idx="995">
                  <c:v>85.4</c:v>
                </c:pt>
                <c:pt idx="996">
                  <c:v>132.01</c:v>
                </c:pt>
                <c:pt idx="997">
                  <c:v>110.72</c:v>
                </c:pt>
                <c:pt idx="998">
                  <c:v>74.52</c:v>
                </c:pt>
                <c:pt idx="999">
                  <c:v>93.27</c:v>
                </c:pt>
                <c:pt idx="1000">
                  <c:v>77.97</c:v>
                </c:pt>
                <c:pt idx="1001">
                  <c:v>110</c:v>
                </c:pt>
                <c:pt idx="1002">
                  <c:v>109.21</c:v>
                </c:pt>
                <c:pt idx="1003">
                  <c:v>105.65</c:v>
                </c:pt>
                <c:pt idx="1004">
                  <c:v>85.23</c:v>
                </c:pt>
                <c:pt idx="1005">
                  <c:v>68.45</c:v>
                </c:pt>
                <c:pt idx="1006">
                  <c:v>71.84</c:v>
                </c:pt>
                <c:pt idx="1007">
                  <c:v>49.78</c:v>
                </c:pt>
                <c:pt idx="1008">
                  <c:v>61.2</c:v>
                </c:pt>
                <c:pt idx="1009">
                  <c:v>44</c:v>
                </c:pt>
                <c:pt idx="1010">
                  <c:v>145.1</c:v>
                </c:pt>
                <c:pt idx="1011">
                  <c:v>145.79</c:v>
                </c:pt>
                <c:pt idx="1012">
                  <c:v>92.59</c:v>
                </c:pt>
                <c:pt idx="1013">
                  <c:v>58.29</c:v>
                </c:pt>
                <c:pt idx="1014">
                  <c:v>89.29</c:v>
                </c:pt>
                <c:pt idx="1015">
                  <c:v>82.68</c:v>
                </c:pt>
                <c:pt idx="1016">
                  <c:v>138.06</c:v>
                </c:pt>
                <c:pt idx="1017">
                  <c:v>145.19</c:v>
                </c:pt>
                <c:pt idx="1018">
                  <c:v>80.89</c:v>
                </c:pt>
                <c:pt idx="1019">
                  <c:v>104.55</c:v>
                </c:pt>
                <c:pt idx="1020">
                  <c:v>107.01</c:v>
                </c:pt>
                <c:pt idx="1021">
                  <c:v>88.63</c:v>
                </c:pt>
                <c:pt idx="1022">
                  <c:v>80.52</c:v>
                </c:pt>
                <c:pt idx="1023">
                  <c:v>63.93</c:v>
                </c:pt>
                <c:pt idx="1024">
                  <c:v>103.24</c:v>
                </c:pt>
                <c:pt idx="1025">
                  <c:v>53.44</c:v>
                </c:pt>
                <c:pt idx="1026">
                  <c:v>80.150000000000006</c:v>
                </c:pt>
                <c:pt idx="1027">
                  <c:v>95.81</c:v>
                </c:pt>
                <c:pt idx="1028">
                  <c:v>50.25</c:v>
                </c:pt>
                <c:pt idx="1029">
                  <c:v>55.72</c:v>
                </c:pt>
                <c:pt idx="1030">
                  <c:v>42.18</c:v>
                </c:pt>
                <c:pt idx="1031">
                  <c:v>126.87</c:v>
                </c:pt>
                <c:pt idx="1032">
                  <c:v>68.599999999999994</c:v>
                </c:pt>
                <c:pt idx="1033">
                  <c:v>52.64</c:v>
                </c:pt>
                <c:pt idx="1034">
                  <c:v>46.68</c:v>
                </c:pt>
                <c:pt idx="1035">
                  <c:v>69.3</c:v>
                </c:pt>
                <c:pt idx="1036">
                  <c:v>39.630000000000003</c:v>
                </c:pt>
                <c:pt idx="1037">
                  <c:v>34.619999999999997</c:v>
                </c:pt>
                <c:pt idx="1038">
                  <c:v>98.68</c:v>
                </c:pt>
                <c:pt idx="1039">
                  <c:v>148.37</c:v>
                </c:pt>
                <c:pt idx="1040">
                  <c:v>133.87</c:v>
                </c:pt>
                <c:pt idx="1041">
                  <c:v>87.33</c:v>
                </c:pt>
                <c:pt idx="1042">
                  <c:v>57</c:v>
                </c:pt>
                <c:pt idx="1043">
                  <c:v>132.57</c:v>
                </c:pt>
                <c:pt idx="1044">
                  <c:v>67.61</c:v>
                </c:pt>
                <c:pt idx="1045">
                  <c:v>170.78</c:v>
                </c:pt>
                <c:pt idx="1046">
                  <c:v>107.4</c:v>
                </c:pt>
                <c:pt idx="1047">
                  <c:v>54.85</c:v>
                </c:pt>
                <c:pt idx="1048">
                  <c:v>79.61</c:v>
                </c:pt>
                <c:pt idx="1049">
                  <c:v>43.98</c:v>
                </c:pt>
                <c:pt idx="1050">
                  <c:v>110.96</c:v>
                </c:pt>
                <c:pt idx="1051">
                  <c:v>132.51</c:v>
                </c:pt>
                <c:pt idx="1052">
                  <c:v>83.03</c:v>
                </c:pt>
                <c:pt idx="1053">
                  <c:v>74.64</c:v>
                </c:pt>
                <c:pt idx="1054">
                  <c:v>79.319999999999993</c:v>
                </c:pt>
                <c:pt idx="1055">
                  <c:v>55.83</c:v>
                </c:pt>
                <c:pt idx="1056">
                  <c:v>57.36</c:v>
                </c:pt>
                <c:pt idx="1057">
                  <c:v>66.64</c:v>
                </c:pt>
                <c:pt idx="1058">
                  <c:v>53.2</c:v>
                </c:pt>
                <c:pt idx="1059">
                  <c:v>61.37</c:v>
                </c:pt>
                <c:pt idx="1060">
                  <c:v>89.77</c:v>
                </c:pt>
                <c:pt idx="1061">
                  <c:v>22.48</c:v>
                </c:pt>
                <c:pt idx="1062">
                  <c:v>26.48</c:v>
                </c:pt>
                <c:pt idx="1063">
                  <c:v>16.75</c:v>
                </c:pt>
                <c:pt idx="1064">
                  <c:v>44.07</c:v>
                </c:pt>
                <c:pt idx="1065">
                  <c:v>67.64</c:v>
                </c:pt>
                <c:pt idx="1066">
                  <c:v>111.65</c:v>
                </c:pt>
                <c:pt idx="1067">
                  <c:v>167.71</c:v>
                </c:pt>
                <c:pt idx="1068">
                  <c:v>88.73</c:v>
                </c:pt>
                <c:pt idx="1069">
                  <c:v>52.9</c:v>
                </c:pt>
                <c:pt idx="1070">
                  <c:v>109.08</c:v>
                </c:pt>
                <c:pt idx="1071">
                  <c:v>70.62</c:v>
                </c:pt>
                <c:pt idx="1072">
                  <c:v>106.96</c:v>
                </c:pt>
                <c:pt idx="1073">
                  <c:v>151.12</c:v>
                </c:pt>
                <c:pt idx="1074">
                  <c:v>275.14</c:v>
                </c:pt>
                <c:pt idx="1075">
                  <c:v>56.17</c:v>
                </c:pt>
                <c:pt idx="1076">
                  <c:v>79.88</c:v>
                </c:pt>
                <c:pt idx="1077">
                  <c:v>190.11</c:v>
                </c:pt>
                <c:pt idx="1078">
                  <c:v>141.34</c:v>
                </c:pt>
                <c:pt idx="1079">
                  <c:v>71.290000000000006</c:v>
                </c:pt>
                <c:pt idx="1080">
                  <c:v>84.7</c:v>
                </c:pt>
                <c:pt idx="1081">
                  <c:v>65.260000000000005</c:v>
                </c:pt>
                <c:pt idx="1082">
                  <c:v>65.55</c:v>
                </c:pt>
                <c:pt idx="1083">
                  <c:v>71.44</c:v>
                </c:pt>
                <c:pt idx="1084">
                  <c:v>46.61</c:v>
                </c:pt>
                <c:pt idx="1085">
                  <c:v>47.54</c:v>
                </c:pt>
                <c:pt idx="1086">
                  <c:v>19.59</c:v>
                </c:pt>
                <c:pt idx="1087">
                  <c:v>70.06</c:v>
                </c:pt>
                <c:pt idx="1088">
                  <c:v>66.91</c:v>
                </c:pt>
                <c:pt idx="1089">
                  <c:v>35.090000000000003</c:v>
                </c:pt>
                <c:pt idx="1090">
                  <c:v>108.69</c:v>
                </c:pt>
                <c:pt idx="1091">
                  <c:v>68.42</c:v>
                </c:pt>
                <c:pt idx="1092">
                  <c:v>25.82</c:v>
                </c:pt>
                <c:pt idx="1093">
                  <c:v>57.83</c:v>
                </c:pt>
                <c:pt idx="1094">
                  <c:v>65</c:v>
                </c:pt>
                <c:pt idx="1095">
                  <c:v>86.67</c:v>
                </c:pt>
                <c:pt idx="1096">
                  <c:v>101.87</c:v>
                </c:pt>
                <c:pt idx="1097">
                  <c:v>95.92</c:v>
                </c:pt>
                <c:pt idx="1098">
                  <c:v>57.16</c:v>
                </c:pt>
                <c:pt idx="1099">
                  <c:v>38.51</c:v>
                </c:pt>
                <c:pt idx="1100">
                  <c:v>175.19</c:v>
                </c:pt>
                <c:pt idx="1101">
                  <c:v>122.37</c:v>
                </c:pt>
                <c:pt idx="1102">
                  <c:v>96.74</c:v>
                </c:pt>
                <c:pt idx="1103">
                  <c:v>100.02</c:v>
                </c:pt>
                <c:pt idx="1104">
                  <c:v>62.2</c:v>
                </c:pt>
                <c:pt idx="1105">
                  <c:v>74.02</c:v>
                </c:pt>
                <c:pt idx="1106">
                  <c:v>78.27</c:v>
                </c:pt>
                <c:pt idx="1107">
                  <c:v>115.07</c:v>
                </c:pt>
                <c:pt idx="1108">
                  <c:v>71.37</c:v>
                </c:pt>
                <c:pt idx="1109">
                  <c:v>127.21</c:v>
                </c:pt>
                <c:pt idx="1110">
                  <c:v>42.73</c:v>
                </c:pt>
                <c:pt idx="1111">
                  <c:v>50.06</c:v>
                </c:pt>
                <c:pt idx="1112">
                  <c:v>74.489999999999995</c:v>
                </c:pt>
                <c:pt idx="1113">
                  <c:v>129.32</c:v>
                </c:pt>
                <c:pt idx="1114">
                  <c:v>118.29</c:v>
                </c:pt>
                <c:pt idx="1115">
                  <c:v>57.04</c:v>
                </c:pt>
                <c:pt idx="1116">
                  <c:v>87.84</c:v>
                </c:pt>
                <c:pt idx="1117">
                  <c:v>92.17</c:v>
                </c:pt>
                <c:pt idx="1118">
                  <c:v>171.23</c:v>
                </c:pt>
                <c:pt idx="1119">
                  <c:v>48.9</c:v>
                </c:pt>
                <c:pt idx="1120">
                  <c:v>102.1</c:v>
                </c:pt>
                <c:pt idx="1121">
                  <c:v>45.88</c:v>
                </c:pt>
                <c:pt idx="1122">
                  <c:v>75.5</c:v>
                </c:pt>
                <c:pt idx="1123">
                  <c:v>49.45</c:v>
                </c:pt>
                <c:pt idx="1124">
                  <c:v>50.44</c:v>
                </c:pt>
                <c:pt idx="1125">
                  <c:v>135.21</c:v>
                </c:pt>
                <c:pt idx="1126">
                  <c:v>77.319999999999993</c:v>
                </c:pt>
                <c:pt idx="1127">
                  <c:v>109.62</c:v>
                </c:pt>
                <c:pt idx="1128">
                  <c:v>110.85</c:v>
                </c:pt>
                <c:pt idx="1129">
                  <c:v>56.64</c:v>
                </c:pt>
                <c:pt idx="1130">
                  <c:v>80.790000000000006</c:v>
                </c:pt>
                <c:pt idx="1131">
                  <c:v>36.31</c:v>
                </c:pt>
                <c:pt idx="1132">
                  <c:v>37.979999999999997</c:v>
                </c:pt>
                <c:pt idx="1133">
                  <c:v>55.99</c:v>
                </c:pt>
                <c:pt idx="1134">
                  <c:v>112.51</c:v>
                </c:pt>
                <c:pt idx="1135">
                  <c:v>152.77000000000001</c:v>
                </c:pt>
                <c:pt idx="1136">
                  <c:v>170.95</c:v>
                </c:pt>
                <c:pt idx="1137">
                  <c:v>138.36000000000001</c:v>
                </c:pt>
                <c:pt idx="1138">
                  <c:v>235.59</c:v>
                </c:pt>
                <c:pt idx="1139">
                  <c:v>137.07</c:v>
                </c:pt>
                <c:pt idx="1140">
                  <c:v>96.72</c:v>
                </c:pt>
                <c:pt idx="1141">
                  <c:v>68.709999999999994</c:v>
                </c:pt>
                <c:pt idx="1142">
                  <c:v>82.17</c:v>
                </c:pt>
                <c:pt idx="1143">
                  <c:v>105.3</c:v>
                </c:pt>
                <c:pt idx="1144">
                  <c:v>79.319999999999993</c:v>
                </c:pt>
                <c:pt idx="1145">
                  <c:v>165.86</c:v>
                </c:pt>
                <c:pt idx="1146">
                  <c:v>222.05</c:v>
                </c:pt>
                <c:pt idx="1147">
                  <c:v>71.67</c:v>
                </c:pt>
                <c:pt idx="1148">
                  <c:v>80.349999999999994</c:v>
                </c:pt>
                <c:pt idx="1149">
                  <c:v>40.76</c:v>
                </c:pt>
                <c:pt idx="1150">
                  <c:v>85.36</c:v>
                </c:pt>
                <c:pt idx="1151">
                  <c:v>63.53</c:v>
                </c:pt>
                <c:pt idx="1152">
                  <c:v>218.91</c:v>
                </c:pt>
                <c:pt idx="1153">
                  <c:v>39.58</c:v>
                </c:pt>
                <c:pt idx="1154">
                  <c:v>89.28</c:v>
                </c:pt>
                <c:pt idx="1155">
                  <c:v>54.02</c:v>
                </c:pt>
                <c:pt idx="1156">
                  <c:v>114.66</c:v>
                </c:pt>
                <c:pt idx="1157">
                  <c:v>136.19999999999999</c:v>
                </c:pt>
                <c:pt idx="1158">
                  <c:v>80.260000000000005</c:v>
                </c:pt>
                <c:pt idx="1159">
                  <c:v>119.73</c:v>
                </c:pt>
                <c:pt idx="1160">
                  <c:v>87.2</c:v>
                </c:pt>
                <c:pt idx="1161">
                  <c:v>80.069999999999993</c:v>
                </c:pt>
                <c:pt idx="1162">
                  <c:v>184.49</c:v>
                </c:pt>
                <c:pt idx="1163">
                  <c:v>121.36</c:v>
                </c:pt>
                <c:pt idx="1164">
                  <c:v>164.84</c:v>
                </c:pt>
                <c:pt idx="1165">
                  <c:v>110.48</c:v>
                </c:pt>
                <c:pt idx="1166">
                  <c:v>81.98</c:v>
                </c:pt>
                <c:pt idx="1167">
                  <c:v>40.76</c:v>
                </c:pt>
                <c:pt idx="1168">
                  <c:v>84.92</c:v>
                </c:pt>
                <c:pt idx="1169">
                  <c:v>74.75</c:v>
                </c:pt>
                <c:pt idx="1170">
                  <c:v>54.33</c:v>
                </c:pt>
                <c:pt idx="1171">
                  <c:v>146.72</c:v>
                </c:pt>
                <c:pt idx="1172">
                  <c:v>89.31</c:v>
                </c:pt>
                <c:pt idx="1173">
                  <c:v>58.55</c:v>
                </c:pt>
                <c:pt idx="1174">
                  <c:v>75.12</c:v>
                </c:pt>
                <c:pt idx="1175">
                  <c:v>55.33</c:v>
                </c:pt>
                <c:pt idx="1176">
                  <c:v>132.11000000000001</c:v>
                </c:pt>
                <c:pt idx="1177">
                  <c:v>108.3</c:v>
                </c:pt>
                <c:pt idx="1178">
                  <c:v>156.61000000000001</c:v>
                </c:pt>
                <c:pt idx="1179">
                  <c:v>78.59</c:v>
                </c:pt>
                <c:pt idx="1180">
                  <c:v>77.37</c:v>
                </c:pt>
                <c:pt idx="1181">
                  <c:v>57.92</c:v>
                </c:pt>
                <c:pt idx="1182">
                  <c:v>104.65</c:v>
                </c:pt>
                <c:pt idx="1183">
                  <c:v>61.47</c:v>
                </c:pt>
                <c:pt idx="1184">
                  <c:v>99.78</c:v>
                </c:pt>
                <c:pt idx="1185">
                  <c:v>117.4</c:v>
                </c:pt>
                <c:pt idx="1186">
                  <c:v>153.38</c:v>
                </c:pt>
                <c:pt idx="1187">
                  <c:v>91.35</c:v>
                </c:pt>
                <c:pt idx="1188">
                  <c:v>57.71</c:v>
                </c:pt>
                <c:pt idx="1189">
                  <c:v>117.93</c:v>
                </c:pt>
                <c:pt idx="1190">
                  <c:v>87.73</c:v>
                </c:pt>
                <c:pt idx="1191">
                  <c:v>107.88</c:v>
                </c:pt>
                <c:pt idx="1192">
                  <c:v>141.99</c:v>
                </c:pt>
                <c:pt idx="1193">
                  <c:v>112.91</c:v>
                </c:pt>
                <c:pt idx="1194">
                  <c:v>72.239999999999995</c:v>
                </c:pt>
                <c:pt idx="1195">
                  <c:v>56.98</c:v>
                </c:pt>
                <c:pt idx="1196">
                  <c:v>69.959999999999994</c:v>
                </c:pt>
                <c:pt idx="1197">
                  <c:v>76.97</c:v>
                </c:pt>
                <c:pt idx="1198">
                  <c:v>44.22</c:v>
                </c:pt>
                <c:pt idx="1199">
                  <c:v>109.73</c:v>
                </c:pt>
                <c:pt idx="1200">
                  <c:v>88.52</c:v>
                </c:pt>
                <c:pt idx="1201">
                  <c:v>55.18</c:v>
                </c:pt>
                <c:pt idx="1202">
                  <c:v>20.079999999999998</c:v>
                </c:pt>
                <c:pt idx="1203">
                  <c:v>30.89</c:v>
                </c:pt>
                <c:pt idx="1204">
                  <c:v>62.36</c:v>
                </c:pt>
                <c:pt idx="1205">
                  <c:v>96.63</c:v>
                </c:pt>
                <c:pt idx="1206">
                  <c:v>96.59</c:v>
                </c:pt>
                <c:pt idx="1207">
                  <c:v>45.18</c:v>
                </c:pt>
                <c:pt idx="1208">
                  <c:v>81.92</c:v>
                </c:pt>
                <c:pt idx="1209">
                  <c:v>38.520000000000003</c:v>
                </c:pt>
                <c:pt idx="1210">
                  <c:v>89.75</c:v>
                </c:pt>
                <c:pt idx="1211">
                  <c:v>80.33</c:v>
                </c:pt>
                <c:pt idx="1212">
                  <c:v>139.94</c:v>
                </c:pt>
                <c:pt idx="1213">
                  <c:v>96.04</c:v>
                </c:pt>
                <c:pt idx="1214">
                  <c:v>108.44</c:v>
                </c:pt>
                <c:pt idx="1215">
                  <c:v>165.65</c:v>
                </c:pt>
                <c:pt idx="1216">
                  <c:v>92.96</c:v>
                </c:pt>
                <c:pt idx="1217">
                  <c:v>90.46</c:v>
                </c:pt>
                <c:pt idx="1218">
                  <c:v>121.46</c:v>
                </c:pt>
                <c:pt idx="1219">
                  <c:v>46.12</c:v>
                </c:pt>
                <c:pt idx="1220">
                  <c:v>98.8</c:v>
                </c:pt>
                <c:pt idx="1221">
                  <c:v>115.11</c:v>
                </c:pt>
                <c:pt idx="1222">
                  <c:v>74.36</c:v>
                </c:pt>
                <c:pt idx="1223">
                  <c:v>37.659999999999997</c:v>
                </c:pt>
                <c:pt idx="1224">
                  <c:v>68.5</c:v>
                </c:pt>
                <c:pt idx="1225">
                  <c:v>67.900000000000006</c:v>
                </c:pt>
                <c:pt idx="1226">
                  <c:v>89.41</c:v>
                </c:pt>
                <c:pt idx="1227">
                  <c:v>92.74</c:v>
                </c:pt>
                <c:pt idx="1228">
                  <c:v>47.25</c:v>
                </c:pt>
                <c:pt idx="1229">
                  <c:v>49.37</c:v>
                </c:pt>
                <c:pt idx="1230">
                  <c:v>40.31</c:v>
                </c:pt>
                <c:pt idx="1231">
                  <c:v>29.73</c:v>
                </c:pt>
                <c:pt idx="1232">
                  <c:v>36.1</c:v>
                </c:pt>
                <c:pt idx="1233">
                  <c:v>62.01</c:v>
                </c:pt>
                <c:pt idx="1234">
                  <c:v>103.72</c:v>
                </c:pt>
                <c:pt idx="1235">
                  <c:v>100.71</c:v>
                </c:pt>
                <c:pt idx="1236">
                  <c:v>71.72</c:v>
                </c:pt>
                <c:pt idx="1237">
                  <c:v>74.06</c:v>
                </c:pt>
                <c:pt idx="1238">
                  <c:v>54.24</c:v>
                </c:pt>
                <c:pt idx="1239">
                  <c:v>88.17</c:v>
                </c:pt>
                <c:pt idx="1240">
                  <c:v>74.22</c:v>
                </c:pt>
                <c:pt idx="1241">
                  <c:v>124.25</c:v>
                </c:pt>
                <c:pt idx="1242">
                  <c:v>89.13</c:v>
                </c:pt>
                <c:pt idx="1243">
                  <c:v>55.65</c:v>
                </c:pt>
                <c:pt idx="1244">
                  <c:v>37.159999999999997</c:v>
                </c:pt>
                <c:pt idx="1245">
                  <c:v>22.95</c:v>
                </c:pt>
                <c:pt idx="1246">
                  <c:v>52.38</c:v>
                </c:pt>
                <c:pt idx="1247">
                  <c:v>33.380000000000003</c:v>
                </c:pt>
                <c:pt idx="1248">
                  <c:v>83.77</c:v>
                </c:pt>
                <c:pt idx="1249">
                  <c:v>166.69</c:v>
                </c:pt>
                <c:pt idx="1250">
                  <c:v>130.93</c:v>
                </c:pt>
                <c:pt idx="1251">
                  <c:v>107.49</c:v>
                </c:pt>
                <c:pt idx="1252">
                  <c:v>119.36</c:v>
                </c:pt>
                <c:pt idx="1253">
                  <c:v>66.64</c:v>
                </c:pt>
                <c:pt idx="1254">
                  <c:v>66.47</c:v>
                </c:pt>
                <c:pt idx="1255">
                  <c:v>197.77</c:v>
                </c:pt>
                <c:pt idx="1256">
                  <c:v>112.49</c:v>
                </c:pt>
                <c:pt idx="1257">
                  <c:v>31.39</c:v>
                </c:pt>
                <c:pt idx="1258">
                  <c:v>58.99</c:v>
                </c:pt>
                <c:pt idx="1259">
                  <c:v>68.38</c:v>
                </c:pt>
                <c:pt idx="1260">
                  <c:v>103.11</c:v>
                </c:pt>
                <c:pt idx="1261">
                  <c:v>70.22</c:v>
                </c:pt>
                <c:pt idx="1262">
                  <c:v>92.58</c:v>
                </c:pt>
                <c:pt idx="1263">
                  <c:v>85.8</c:v>
                </c:pt>
                <c:pt idx="1264">
                  <c:v>109.71</c:v>
                </c:pt>
                <c:pt idx="1265">
                  <c:v>77.94</c:v>
                </c:pt>
                <c:pt idx="1266">
                  <c:v>100.13</c:v>
                </c:pt>
                <c:pt idx="1267">
                  <c:v>70.3</c:v>
                </c:pt>
                <c:pt idx="1268">
                  <c:v>61.88</c:v>
                </c:pt>
                <c:pt idx="1269">
                  <c:v>118.94</c:v>
                </c:pt>
                <c:pt idx="1270">
                  <c:v>89.49</c:v>
                </c:pt>
                <c:pt idx="1271">
                  <c:v>52.04</c:v>
                </c:pt>
                <c:pt idx="1272">
                  <c:v>73.599999999999994</c:v>
                </c:pt>
                <c:pt idx="1273">
                  <c:v>89.53</c:v>
                </c:pt>
                <c:pt idx="1274">
                  <c:v>65.53</c:v>
                </c:pt>
                <c:pt idx="1275">
                  <c:v>79.2</c:v>
                </c:pt>
                <c:pt idx="1276">
                  <c:v>136.61000000000001</c:v>
                </c:pt>
                <c:pt idx="1277">
                  <c:v>64.23</c:v>
                </c:pt>
                <c:pt idx="1278">
                  <c:v>51.28</c:v>
                </c:pt>
                <c:pt idx="1279">
                  <c:v>79.069999999999993</c:v>
                </c:pt>
                <c:pt idx="1280">
                  <c:v>84.17</c:v>
                </c:pt>
                <c:pt idx="1281">
                  <c:v>82.99</c:v>
                </c:pt>
                <c:pt idx="1282">
                  <c:v>77.39</c:v>
                </c:pt>
                <c:pt idx="1283">
                  <c:v>223.53</c:v>
                </c:pt>
                <c:pt idx="1284">
                  <c:v>90.47</c:v>
                </c:pt>
                <c:pt idx="1285">
                  <c:v>148.94999999999999</c:v>
                </c:pt>
                <c:pt idx="1286">
                  <c:v>61.17</c:v>
                </c:pt>
                <c:pt idx="1287">
                  <c:v>51.63</c:v>
                </c:pt>
                <c:pt idx="1288">
                  <c:v>41.01</c:v>
                </c:pt>
                <c:pt idx="1289">
                  <c:v>54.44</c:v>
                </c:pt>
                <c:pt idx="1290">
                  <c:v>64.34</c:v>
                </c:pt>
                <c:pt idx="1291">
                  <c:v>42.33</c:v>
                </c:pt>
                <c:pt idx="1292">
                  <c:v>64.87</c:v>
                </c:pt>
                <c:pt idx="1293">
                  <c:v>53.94</c:v>
                </c:pt>
                <c:pt idx="1294">
                  <c:v>55.04</c:v>
                </c:pt>
                <c:pt idx="1295">
                  <c:v>30.47</c:v>
                </c:pt>
                <c:pt idx="1296">
                  <c:v>34.950000000000003</c:v>
                </c:pt>
                <c:pt idx="1297">
                  <c:v>90.25</c:v>
                </c:pt>
                <c:pt idx="1298">
                  <c:v>10.92</c:v>
                </c:pt>
                <c:pt idx="1299">
                  <c:v>29.26</c:v>
                </c:pt>
                <c:pt idx="1300">
                  <c:v>46.86</c:v>
                </c:pt>
                <c:pt idx="1301">
                  <c:v>21.81</c:v>
                </c:pt>
                <c:pt idx="1302">
                  <c:v>24.17</c:v>
                </c:pt>
                <c:pt idx="1303">
                  <c:v>49.06</c:v>
                </c:pt>
                <c:pt idx="1304">
                  <c:v>168.06</c:v>
                </c:pt>
                <c:pt idx="1305">
                  <c:v>168.44</c:v>
                </c:pt>
                <c:pt idx="1306">
                  <c:v>93.08</c:v>
                </c:pt>
                <c:pt idx="1307">
                  <c:v>100.92</c:v>
                </c:pt>
                <c:pt idx="1308">
                  <c:v>183.21</c:v>
                </c:pt>
                <c:pt idx="1309">
                  <c:v>136.43</c:v>
                </c:pt>
                <c:pt idx="1310">
                  <c:v>142.31</c:v>
                </c:pt>
                <c:pt idx="1311">
                  <c:v>167.46</c:v>
                </c:pt>
                <c:pt idx="1312">
                  <c:v>158.49</c:v>
                </c:pt>
                <c:pt idx="1313">
                  <c:v>109.29</c:v>
                </c:pt>
                <c:pt idx="1314">
                  <c:v>83.26</c:v>
                </c:pt>
                <c:pt idx="1315">
                  <c:v>110.19</c:v>
                </c:pt>
                <c:pt idx="1316">
                  <c:v>101.45</c:v>
                </c:pt>
                <c:pt idx="1317">
                  <c:v>123.21</c:v>
                </c:pt>
                <c:pt idx="1318">
                  <c:v>130.49</c:v>
                </c:pt>
                <c:pt idx="1319">
                  <c:v>71.08</c:v>
                </c:pt>
                <c:pt idx="1320">
                  <c:v>88.44</c:v>
                </c:pt>
                <c:pt idx="1321">
                  <c:v>57.97</c:v>
                </c:pt>
                <c:pt idx="1322">
                  <c:v>121.67</c:v>
                </c:pt>
                <c:pt idx="1323">
                  <c:v>86.56</c:v>
                </c:pt>
                <c:pt idx="1324">
                  <c:v>90.26</c:v>
                </c:pt>
                <c:pt idx="1325">
                  <c:v>186.66</c:v>
                </c:pt>
                <c:pt idx="1326">
                  <c:v>101.75</c:v>
                </c:pt>
                <c:pt idx="1327">
                  <c:v>103.24</c:v>
                </c:pt>
                <c:pt idx="1328">
                  <c:v>114.17</c:v>
                </c:pt>
                <c:pt idx="1329">
                  <c:v>79.38</c:v>
                </c:pt>
                <c:pt idx="1330">
                  <c:v>144.91</c:v>
                </c:pt>
                <c:pt idx="1331">
                  <c:v>10.92</c:v>
                </c:pt>
                <c:pt idx="1332">
                  <c:v>261.36</c:v>
                </c:pt>
                <c:pt idx="1333">
                  <c:v>141.79</c:v>
                </c:pt>
                <c:pt idx="1334">
                  <c:v>171.11</c:v>
                </c:pt>
                <c:pt idx="1335">
                  <c:v>198.19</c:v>
                </c:pt>
                <c:pt idx="1336">
                  <c:v>161.1</c:v>
                </c:pt>
                <c:pt idx="1337">
                  <c:v>156.65</c:v>
                </c:pt>
                <c:pt idx="1338">
                  <c:v>116.81</c:v>
                </c:pt>
                <c:pt idx="1339">
                  <c:v>213.53</c:v>
                </c:pt>
                <c:pt idx="1340">
                  <c:v>149.82</c:v>
                </c:pt>
                <c:pt idx="1341">
                  <c:v>204.03</c:v>
                </c:pt>
                <c:pt idx="1342">
                  <c:v>146.97</c:v>
                </c:pt>
                <c:pt idx="1343">
                  <c:v>212.58</c:v>
                </c:pt>
                <c:pt idx="1344">
                  <c:v>153.15</c:v>
                </c:pt>
                <c:pt idx="1345">
                  <c:v>4.7</c:v>
                </c:pt>
                <c:pt idx="1346">
                  <c:v>230.39</c:v>
                </c:pt>
                <c:pt idx="1347">
                  <c:v>148.61000000000001</c:v>
                </c:pt>
                <c:pt idx="1348">
                  <c:v>259.25</c:v>
                </c:pt>
                <c:pt idx="1349">
                  <c:v>120.42</c:v>
                </c:pt>
                <c:pt idx="1350">
                  <c:v>148.84</c:v>
                </c:pt>
                <c:pt idx="1351">
                  <c:v>170.68</c:v>
                </c:pt>
                <c:pt idx="1352">
                  <c:v>175.61</c:v>
                </c:pt>
                <c:pt idx="1353">
                  <c:v>120.96</c:v>
                </c:pt>
                <c:pt idx="1354">
                  <c:v>223.58</c:v>
                </c:pt>
                <c:pt idx="1355">
                  <c:v>104.39</c:v>
                </c:pt>
                <c:pt idx="1356">
                  <c:v>173.46</c:v>
                </c:pt>
                <c:pt idx="1357">
                  <c:v>168.92</c:v>
                </c:pt>
                <c:pt idx="1358">
                  <c:v>154.16999999999999</c:v>
                </c:pt>
                <c:pt idx="1359">
                  <c:v>109</c:v>
                </c:pt>
                <c:pt idx="1360">
                  <c:v>178.48</c:v>
                </c:pt>
                <c:pt idx="1361">
                  <c:v>216.29</c:v>
                </c:pt>
                <c:pt idx="1362">
                  <c:v>107.95</c:v>
                </c:pt>
                <c:pt idx="1363">
                  <c:v>88.26</c:v>
                </c:pt>
                <c:pt idx="1364">
                  <c:v>106.06</c:v>
                </c:pt>
                <c:pt idx="1365">
                  <c:v>105.17</c:v>
                </c:pt>
                <c:pt idx="1366">
                  <c:v>107.16</c:v>
                </c:pt>
                <c:pt idx="1367">
                  <c:v>218.94</c:v>
                </c:pt>
                <c:pt idx="1368">
                  <c:v>73.709999999999994</c:v>
                </c:pt>
                <c:pt idx="1369">
                  <c:v>62.53</c:v>
                </c:pt>
                <c:pt idx="1370">
                  <c:v>123.71</c:v>
                </c:pt>
                <c:pt idx="1371">
                  <c:v>126.24</c:v>
                </c:pt>
                <c:pt idx="1372">
                  <c:v>95.81</c:v>
                </c:pt>
                <c:pt idx="1373">
                  <c:v>82.06</c:v>
                </c:pt>
                <c:pt idx="1374">
                  <c:v>134.38</c:v>
                </c:pt>
                <c:pt idx="1375">
                  <c:v>216.31</c:v>
                </c:pt>
                <c:pt idx="1376">
                  <c:v>87.75</c:v>
                </c:pt>
                <c:pt idx="1377">
                  <c:v>145.25</c:v>
                </c:pt>
                <c:pt idx="1378">
                  <c:v>93.79</c:v>
                </c:pt>
                <c:pt idx="1379">
                  <c:v>76.81</c:v>
                </c:pt>
                <c:pt idx="1380">
                  <c:v>49.63</c:v>
                </c:pt>
                <c:pt idx="1381">
                  <c:v>95.37</c:v>
                </c:pt>
                <c:pt idx="1382">
                  <c:v>59.53</c:v>
                </c:pt>
                <c:pt idx="1383">
                  <c:v>45.91</c:v>
                </c:pt>
                <c:pt idx="1384">
                  <c:v>93.01</c:v>
                </c:pt>
                <c:pt idx="1385">
                  <c:v>35.99</c:v>
                </c:pt>
                <c:pt idx="1386">
                  <c:v>55.54</c:v>
                </c:pt>
                <c:pt idx="1387">
                  <c:v>27.08</c:v>
                </c:pt>
                <c:pt idx="1388">
                  <c:v>10.92</c:v>
                </c:pt>
                <c:pt idx="1389">
                  <c:v>57.35</c:v>
                </c:pt>
                <c:pt idx="1390">
                  <c:v>79.790000000000006</c:v>
                </c:pt>
                <c:pt idx="1391">
                  <c:v>65.36</c:v>
                </c:pt>
                <c:pt idx="1392">
                  <c:v>87.44</c:v>
                </c:pt>
                <c:pt idx="1393">
                  <c:v>115.34</c:v>
                </c:pt>
                <c:pt idx="1394">
                  <c:v>93.12</c:v>
                </c:pt>
                <c:pt idx="1395">
                  <c:v>4.05</c:v>
                </c:pt>
                <c:pt idx="1396">
                  <c:v>84.03</c:v>
                </c:pt>
                <c:pt idx="1397">
                  <c:v>68.540000000000006</c:v>
                </c:pt>
                <c:pt idx="1398">
                  <c:v>128.81</c:v>
                </c:pt>
                <c:pt idx="1399">
                  <c:v>125.24</c:v>
                </c:pt>
                <c:pt idx="1400">
                  <c:v>110.76</c:v>
                </c:pt>
                <c:pt idx="1401">
                  <c:v>118.68</c:v>
                </c:pt>
                <c:pt idx="1402">
                  <c:v>101.11</c:v>
                </c:pt>
                <c:pt idx="1403">
                  <c:v>71.010000000000005</c:v>
                </c:pt>
                <c:pt idx="1404">
                  <c:v>138.38</c:v>
                </c:pt>
                <c:pt idx="1405">
                  <c:v>78.64</c:v>
                </c:pt>
                <c:pt idx="1406">
                  <c:v>138.86000000000001</c:v>
                </c:pt>
                <c:pt idx="1407">
                  <c:v>81.81</c:v>
                </c:pt>
                <c:pt idx="1408">
                  <c:v>67.73</c:v>
                </c:pt>
                <c:pt idx="1409">
                  <c:v>138.96</c:v>
                </c:pt>
                <c:pt idx="1410">
                  <c:v>161.35</c:v>
                </c:pt>
                <c:pt idx="1411">
                  <c:v>93.23</c:v>
                </c:pt>
                <c:pt idx="1412">
                  <c:v>81.38</c:v>
                </c:pt>
                <c:pt idx="1413">
                  <c:v>56.33</c:v>
                </c:pt>
                <c:pt idx="1414">
                  <c:v>66.48</c:v>
                </c:pt>
                <c:pt idx="1415">
                  <c:v>65.37</c:v>
                </c:pt>
                <c:pt idx="1416">
                  <c:v>101.36</c:v>
                </c:pt>
                <c:pt idx="1417">
                  <c:v>77.23</c:v>
                </c:pt>
                <c:pt idx="1418">
                  <c:v>82.83</c:v>
                </c:pt>
                <c:pt idx="1419">
                  <c:v>75.89</c:v>
                </c:pt>
                <c:pt idx="1420">
                  <c:v>91.17</c:v>
                </c:pt>
                <c:pt idx="1421">
                  <c:v>83.99</c:v>
                </c:pt>
                <c:pt idx="1422">
                  <c:v>102.4</c:v>
                </c:pt>
                <c:pt idx="1423">
                  <c:v>127.53</c:v>
                </c:pt>
                <c:pt idx="1424">
                  <c:v>69.27</c:v>
                </c:pt>
                <c:pt idx="1425">
                  <c:v>78.28</c:v>
                </c:pt>
                <c:pt idx="1426">
                  <c:v>92.66</c:v>
                </c:pt>
                <c:pt idx="1427">
                  <c:v>53.74</c:v>
                </c:pt>
                <c:pt idx="1428">
                  <c:v>91.25</c:v>
                </c:pt>
                <c:pt idx="1429">
                  <c:v>101.92</c:v>
                </c:pt>
                <c:pt idx="1430">
                  <c:v>134.75</c:v>
                </c:pt>
                <c:pt idx="1431">
                  <c:v>117.34</c:v>
                </c:pt>
                <c:pt idx="1432">
                  <c:v>130.56</c:v>
                </c:pt>
                <c:pt idx="1433">
                  <c:v>81.95</c:v>
                </c:pt>
                <c:pt idx="1434">
                  <c:v>82.78</c:v>
                </c:pt>
                <c:pt idx="1435">
                  <c:v>50.15</c:v>
                </c:pt>
                <c:pt idx="1436">
                  <c:v>108.22</c:v>
                </c:pt>
                <c:pt idx="1437">
                  <c:v>127.54</c:v>
                </c:pt>
                <c:pt idx="1438">
                  <c:v>58.07</c:v>
                </c:pt>
                <c:pt idx="1439">
                  <c:v>60.19</c:v>
                </c:pt>
                <c:pt idx="1440">
                  <c:v>71.78</c:v>
                </c:pt>
                <c:pt idx="1441">
                  <c:v>54.57</c:v>
                </c:pt>
                <c:pt idx="1442">
                  <c:v>75.790000000000006</c:v>
                </c:pt>
                <c:pt idx="1443">
                  <c:v>66.73</c:v>
                </c:pt>
                <c:pt idx="1444">
                  <c:v>161.22999999999999</c:v>
                </c:pt>
                <c:pt idx="1445">
                  <c:v>76.25</c:v>
                </c:pt>
                <c:pt idx="1446">
                  <c:v>58.1</c:v>
                </c:pt>
                <c:pt idx="1447">
                  <c:v>63.24</c:v>
                </c:pt>
                <c:pt idx="1448">
                  <c:v>56.96</c:v>
                </c:pt>
                <c:pt idx="1449">
                  <c:v>48.34</c:v>
                </c:pt>
                <c:pt idx="1450">
                  <c:v>52.37</c:v>
                </c:pt>
                <c:pt idx="1451">
                  <c:v>83.39</c:v>
                </c:pt>
                <c:pt idx="1452">
                  <c:v>78.680000000000007</c:v>
                </c:pt>
                <c:pt idx="1453">
                  <c:v>56.96</c:v>
                </c:pt>
                <c:pt idx="1454">
                  <c:v>60.14</c:v>
                </c:pt>
                <c:pt idx="1455">
                  <c:v>76.31</c:v>
                </c:pt>
                <c:pt idx="1456">
                  <c:v>67.89</c:v>
                </c:pt>
                <c:pt idx="1457">
                  <c:v>56.25</c:v>
                </c:pt>
                <c:pt idx="1458">
                  <c:v>107.52</c:v>
                </c:pt>
                <c:pt idx="1459">
                  <c:v>97.53</c:v>
                </c:pt>
                <c:pt idx="1460">
                  <c:v>75.34</c:v>
                </c:pt>
                <c:pt idx="1461">
                  <c:v>112.75</c:v>
                </c:pt>
                <c:pt idx="1462">
                  <c:v>30.2</c:v>
                </c:pt>
                <c:pt idx="1463">
                  <c:v>57.65</c:v>
                </c:pt>
                <c:pt idx="1464">
                  <c:v>71.39</c:v>
                </c:pt>
                <c:pt idx="1465">
                  <c:v>98.38</c:v>
                </c:pt>
                <c:pt idx="1466">
                  <c:v>93.78</c:v>
                </c:pt>
                <c:pt idx="1467">
                  <c:v>111.09</c:v>
                </c:pt>
                <c:pt idx="1468">
                  <c:v>101.81</c:v>
                </c:pt>
                <c:pt idx="1469">
                  <c:v>67.459999999999994</c:v>
                </c:pt>
                <c:pt idx="1470">
                  <c:v>108.12</c:v>
                </c:pt>
                <c:pt idx="1471">
                  <c:v>46.84</c:v>
                </c:pt>
                <c:pt idx="1472">
                  <c:v>155.26</c:v>
                </c:pt>
                <c:pt idx="1473">
                  <c:v>94.65</c:v>
                </c:pt>
                <c:pt idx="1474">
                  <c:v>126.65</c:v>
                </c:pt>
                <c:pt idx="1475">
                  <c:v>132.30000000000001</c:v>
                </c:pt>
                <c:pt idx="1476">
                  <c:v>94.72</c:v>
                </c:pt>
                <c:pt idx="1477">
                  <c:v>117.89</c:v>
                </c:pt>
                <c:pt idx="1478">
                  <c:v>95.04</c:v>
                </c:pt>
                <c:pt idx="1479">
                  <c:v>95.86</c:v>
                </c:pt>
                <c:pt idx="1480">
                  <c:v>95.08</c:v>
                </c:pt>
                <c:pt idx="1481">
                  <c:v>73.8</c:v>
                </c:pt>
                <c:pt idx="1482">
                  <c:v>69.8</c:v>
                </c:pt>
                <c:pt idx="1483">
                  <c:v>71.040000000000006</c:v>
                </c:pt>
                <c:pt idx="1484">
                  <c:v>144.24</c:v>
                </c:pt>
                <c:pt idx="1485">
                  <c:v>151.55000000000001</c:v>
                </c:pt>
                <c:pt idx="1486">
                  <c:v>138.34</c:v>
                </c:pt>
                <c:pt idx="1487">
                  <c:v>102.04</c:v>
                </c:pt>
                <c:pt idx="1488">
                  <c:v>69.48</c:v>
                </c:pt>
                <c:pt idx="1489">
                  <c:v>55.62</c:v>
                </c:pt>
                <c:pt idx="1490">
                  <c:v>50.84</c:v>
                </c:pt>
                <c:pt idx="1491">
                  <c:v>94.35</c:v>
                </c:pt>
                <c:pt idx="1492">
                  <c:v>97.55</c:v>
                </c:pt>
                <c:pt idx="1493">
                  <c:v>159.79</c:v>
                </c:pt>
                <c:pt idx="1494">
                  <c:v>72.86</c:v>
                </c:pt>
                <c:pt idx="1495">
                  <c:v>120.06</c:v>
                </c:pt>
                <c:pt idx="1496">
                  <c:v>217.51</c:v>
                </c:pt>
                <c:pt idx="1497">
                  <c:v>137.43</c:v>
                </c:pt>
                <c:pt idx="1498">
                  <c:v>242.25</c:v>
                </c:pt>
                <c:pt idx="1499">
                  <c:v>139.29</c:v>
                </c:pt>
                <c:pt idx="1500">
                  <c:v>174.61</c:v>
                </c:pt>
                <c:pt idx="1501">
                  <c:v>162.1</c:v>
                </c:pt>
                <c:pt idx="1502">
                  <c:v>130.24</c:v>
                </c:pt>
                <c:pt idx="1503">
                  <c:v>116.03</c:v>
                </c:pt>
                <c:pt idx="1504">
                  <c:v>143.87</c:v>
                </c:pt>
                <c:pt idx="1505">
                  <c:v>145.07</c:v>
                </c:pt>
                <c:pt idx="1506">
                  <c:v>175.49</c:v>
                </c:pt>
                <c:pt idx="1507">
                  <c:v>198.5</c:v>
                </c:pt>
                <c:pt idx="1508">
                  <c:v>82.16</c:v>
                </c:pt>
                <c:pt idx="1509">
                  <c:v>146.35</c:v>
                </c:pt>
                <c:pt idx="1510">
                  <c:v>77.89</c:v>
                </c:pt>
                <c:pt idx="1511">
                  <c:v>116.67</c:v>
                </c:pt>
                <c:pt idx="1512">
                  <c:v>178.92</c:v>
                </c:pt>
                <c:pt idx="1513">
                  <c:v>127.09</c:v>
                </c:pt>
                <c:pt idx="1514">
                  <c:v>245.77</c:v>
                </c:pt>
                <c:pt idx="1515">
                  <c:v>92.75</c:v>
                </c:pt>
                <c:pt idx="1516">
                  <c:v>74.19</c:v>
                </c:pt>
                <c:pt idx="1517">
                  <c:v>142.51</c:v>
                </c:pt>
                <c:pt idx="1518">
                  <c:v>64.08</c:v>
                </c:pt>
                <c:pt idx="1519">
                  <c:v>129.47999999999999</c:v>
                </c:pt>
                <c:pt idx="1520">
                  <c:v>96.2</c:v>
                </c:pt>
                <c:pt idx="1521">
                  <c:v>114.41</c:v>
                </c:pt>
                <c:pt idx="1522">
                  <c:v>174.62</c:v>
                </c:pt>
                <c:pt idx="1523">
                  <c:v>144.12</c:v>
                </c:pt>
                <c:pt idx="1524">
                  <c:v>126.27</c:v>
                </c:pt>
                <c:pt idx="1525">
                  <c:v>96.84</c:v>
                </c:pt>
                <c:pt idx="1526">
                  <c:v>72.83</c:v>
                </c:pt>
                <c:pt idx="1527">
                  <c:v>93.29</c:v>
                </c:pt>
                <c:pt idx="1528">
                  <c:v>180.55</c:v>
                </c:pt>
                <c:pt idx="1529">
                  <c:v>72.06</c:v>
                </c:pt>
                <c:pt idx="1530">
                  <c:v>40.14</c:v>
                </c:pt>
                <c:pt idx="1531">
                  <c:v>45.62</c:v>
                </c:pt>
                <c:pt idx="1532">
                  <c:v>103.84</c:v>
                </c:pt>
                <c:pt idx="1533">
                  <c:v>72.489999999999995</c:v>
                </c:pt>
                <c:pt idx="1534">
                  <c:v>126.95</c:v>
                </c:pt>
                <c:pt idx="1535">
                  <c:v>58.43</c:v>
                </c:pt>
                <c:pt idx="1536">
                  <c:v>72.19</c:v>
                </c:pt>
                <c:pt idx="1537">
                  <c:v>53.41</c:v>
                </c:pt>
                <c:pt idx="1538">
                  <c:v>77.06</c:v>
                </c:pt>
                <c:pt idx="1539">
                  <c:v>61.63</c:v>
                </c:pt>
                <c:pt idx="1540">
                  <c:v>61.84</c:v>
                </c:pt>
                <c:pt idx="1541">
                  <c:v>28.88</c:v>
                </c:pt>
                <c:pt idx="1542">
                  <c:v>112.14</c:v>
                </c:pt>
                <c:pt idx="1543">
                  <c:v>75.319999999999993</c:v>
                </c:pt>
                <c:pt idx="1544">
                  <c:v>114.24</c:v>
                </c:pt>
                <c:pt idx="1545">
                  <c:v>79.72</c:v>
                </c:pt>
                <c:pt idx="1546">
                  <c:v>40.68</c:v>
                </c:pt>
                <c:pt idx="1547">
                  <c:v>116.11</c:v>
                </c:pt>
                <c:pt idx="1548">
                  <c:v>174.53</c:v>
                </c:pt>
                <c:pt idx="1549">
                  <c:v>133.66999999999999</c:v>
                </c:pt>
                <c:pt idx="1550">
                  <c:v>86.97</c:v>
                </c:pt>
                <c:pt idx="1551">
                  <c:v>139.24</c:v>
                </c:pt>
                <c:pt idx="1552">
                  <c:v>103.01</c:v>
                </c:pt>
                <c:pt idx="1553">
                  <c:v>150.19999999999999</c:v>
                </c:pt>
                <c:pt idx="1554">
                  <c:v>117.41</c:v>
                </c:pt>
                <c:pt idx="1555">
                  <c:v>153.63999999999999</c:v>
                </c:pt>
                <c:pt idx="1556">
                  <c:v>87.14</c:v>
                </c:pt>
                <c:pt idx="1557">
                  <c:v>83.03</c:v>
                </c:pt>
                <c:pt idx="1558">
                  <c:v>84.05</c:v>
                </c:pt>
                <c:pt idx="1559">
                  <c:v>92.22</c:v>
                </c:pt>
                <c:pt idx="1560">
                  <c:v>93.48</c:v>
                </c:pt>
                <c:pt idx="1561">
                  <c:v>92.35</c:v>
                </c:pt>
                <c:pt idx="1562">
                  <c:v>57.72</c:v>
                </c:pt>
                <c:pt idx="1563">
                  <c:v>123.95</c:v>
                </c:pt>
                <c:pt idx="1564">
                  <c:v>109.59</c:v>
                </c:pt>
                <c:pt idx="1565">
                  <c:v>70.099999999999994</c:v>
                </c:pt>
                <c:pt idx="1566">
                  <c:v>133.71</c:v>
                </c:pt>
                <c:pt idx="1567">
                  <c:v>144.25</c:v>
                </c:pt>
                <c:pt idx="1568">
                  <c:v>105.71</c:v>
                </c:pt>
                <c:pt idx="1569">
                  <c:v>176.17</c:v>
                </c:pt>
                <c:pt idx="1570">
                  <c:v>196.87</c:v>
                </c:pt>
                <c:pt idx="1571">
                  <c:v>144.84</c:v>
                </c:pt>
                <c:pt idx="1572">
                  <c:v>229.29</c:v>
                </c:pt>
                <c:pt idx="1573">
                  <c:v>278.29000000000002</c:v>
                </c:pt>
                <c:pt idx="1574">
                  <c:v>186.06</c:v>
                </c:pt>
                <c:pt idx="1575">
                  <c:v>268.83</c:v>
                </c:pt>
                <c:pt idx="1576">
                  <c:v>386.19</c:v>
                </c:pt>
                <c:pt idx="1577">
                  <c:v>321.20999999999998</c:v>
                </c:pt>
                <c:pt idx="1578">
                  <c:v>267.98</c:v>
                </c:pt>
                <c:pt idx="1579">
                  <c:v>173.5</c:v>
                </c:pt>
                <c:pt idx="1580">
                  <c:v>132.75</c:v>
                </c:pt>
                <c:pt idx="1581">
                  <c:v>100.25</c:v>
                </c:pt>
                <c:pt idx="1582">
                  <c:v>116.43</c:v>
                </c:pt>
                <c:pt idx="1583">
                  <c:v>135.02000000000001</c:v>
                </c:pt>
                <c:pt idx="1584">
                  <c:v>242.38</c:v>
                </c:pt>
                <c:pt idx="1585">
                  <c:v>229.98</c:v>
                </c:pt>
                <c:pt idx="1586">
                  <c:v>95.61</c:v>
                </c:pt>
                <c:pt idx="1587">
                  <c:v>92.02</c:v>
                </c:pt>
                <c:pt idx="1588">
                  <c:v>106.57</c:v>
                </c:pt>
                <c:pt idx="1589">
                  <c:v>130.51</c:v>
                </c:pt>
                <c:pt idx="1590">
                  <c:v>160.77000000000001</c:v>
                </c:pt>
                <c:pt idx="1591">
                  <c:v>128.76</c:v>
                </c:pt>
                <c:pt idx="1592">
                  <c:v>65.84</c:v>
                </c:pt>
                <c:pt idx="1593">
                  <c:v>64.63</c:v>
                </c:pt>
                <c:pt idx="1594">
                  <c:v>58.52</c:v>
                </c:pt>
                <c:pt idx="1595">
                  <c:v>100.33</c:v>
                </c:pt>
                <c:pt idx="1596">
                  <c:v>103.12</c:v>
                </c:pt>
                <c:pt idx="1597">
                  <c:v>103.05</c:v>
                </c:pt>
                <c:pt idx="1598">
                  <c:v>154.30000000000001</c:v>
                </c:pt>
                <c:pt idx="1599">
                  <c:v>67.239999999999995</c:v>
                </c:pt>
                <c:pt idx="1600">
                  <c:v>79.180000000000007</c:v>
                </c:pt>
                <c:pt idx="1601">
                  <c:v>72.64</c:v>
                </c:pt>
                <c:pt idx="1602">
                  <c:v>184.82</c:v>
                </c:pt>
                <c:pt idx="1603">
                  <c:v>98.34</c:v>
                </c:pt>
                <c:pt idx="1604">
                  <c:v>139.28</c:v>
                </c:pt>
                <c:pt idx="1605">
                  <c:v>133.97999999999999</c:v>
                </c:pt>
                <c:pt idx="1606">
                  <c:v>134.52000000000001</c:v>
                </c:pt>
                <c:pt idx="1607">
                  <c:v>120.81</c:v>
                </c:pt>
                <c:pt idx="1608">
                  <c:v>144.83000000000001</c:v>
                </c:pt>
                <c:pt idx="1609">
                  <c:v>60.07</c:v>
                </c:pt>
                <c:pt idx="1610">
                  <c:v>101.26</c:v>
                </c:pt>
                <c:pt idx="1611">
                  <c:v>97.83</c:v>
                </c:pt>
                <c:pt idx="1612">
                  <c:v>165.02</c:v>
                </c:pt>
                <c:pt idx="1613">
                  <c:v>113</c:v>
                </c:pt>
                <c:pt idx="1614">
                  <c:v>65.08</c:v>
                </c:pt>
                <c:pt idx="1615">
                  <c:v>92.82</c:v>
                </c:pt>
                <c:pt idx="1616">
                  <c:v>46.59</c:v>
                </c:pt>
                <c:pt idx="1617">
                  <c:v>105.75</c:v>
                </c:pt>
                <c:pt idx="1618">
                  <c:v>200.44</c:v>
                </c:pt>
                <c:pt idx="1619">
                  <c:v>192.8</c:v>
                </c:pt>
                <c:pt idx="1620">
                  <c:v>137.56</c:v>
                </c:pt>
                <c:pt idx="1621">
                  <c:v>165.35</c:v>
                </c:pt>
                <c:pt idx="1622">
                  <c:v>62.58</c:v>
                </c:pt>
                <c:pt idx="1623">
                  <c:v>119.93</c:v>
                </c:pt>
                <c:pt idx="1624">
                  <c:v>95.08</c:v>
                </c:pt>
                <c:pt idx="1625">
                  <c:v>88.08</c:v>
                </c:pt>
                <c:pt idx="1626">
                  <c:v>80.63</c:v>
                </c:pt>
                <c:pt idx="1627">
                  <c:v>108.55</c:v>
                </c:pt>
                <c:pt idx="1628">
                  <c:v>68.05</c:v>
                </c:pt>
                <c:pt idx="1629">
                  <c:v>114.65</c:v>
                </c:pt>
                <c:pt idx="1630">
                  <c:v>156.80000000000001</c:v>
                </c:pt>
                <c:pt idx="1631">
                  <c:v>64.05</c:v>
                </c:pt>
                <c:pt idx="1632">
                  <c:v>60.31</c:v>
                </c:pt>
                <c:pt idx="1633">
                  <c:v>56.13</c:v>
                </c:pt>
                <c:pt idx="1634">
                  <c:v>57.74</c:v>
                </c:pt>
                <c:pt idx="1635">
                  <c:v>42.25</c:v>
                </c:pt>
                <c:pt idx="1636">
                  <c:v>80.02</c:v>
                </c:pt>
                <c:pt idx="1637">
                  <c:v>56.27</c:v>
                </c:pt>
                <c:pt idx="1638">
                  <c:v>67.88</c:v>
                </c:pt>
                <c:pt idx="1639">
                  <c:v>78.83</c:v>
                </c:pt>
                <c:pt idx="1640">
                  <c:v>166.39</c:v>
                </c:pt>
                <c:pt idx="1641">
                  <c:v>28.94</c:v>
                </c:pt>
                <c:pt idx="1642">
                  <c:v>134.13</c:v>
                </c:pt>
                <c:pt idx="1643">
                  <c:v>111.12</c:v>
                </c:pt>
                <c:pt idx="1644">
                  <c:v>133.29</c:v>
                </c:pt>
                <c:pt idx="1645">
                  <c:v>35.14</c:v>
                </c:pt>
                <c:pt idx="1646">
                  <c:v>135</c:v>
                </c:pt>
                <c:pt idx="1647">
                  <c:v>143.99</c:v>
                </c:pt>
                <c:pt idx="1648">
                  <c:v>75.66</c:v>
                </c:pt>
                <c:pt idx="1649">
                  <c:v>129.4</c:v>
                </c:pt>
                <c:pt idx="1650">
                  <c:v>48.77</c:v>
                </c:pt>
                <c:pt idx="1651">
                  <c:v>67.84</c:v>
                </c:pt>
                <c:pt idx="1652">
                  <c:v>127.43</c:v>
                </c:pt>
                <c:pt idx="1653">
                  <c:v>125.21</c:v>
                </c:pt>
                <c:pt idx="1654">
                  <c:v>118.98</c:v>
                </c:pt>
                <c:pt idx="1655">
                  <c:v>101.72</c:v>
                </c:pt>
                <c:pt idx="1656">
                  <c:v>89.57</c:v>
                </c:pt>
                <c:pt idx="1657">
                  <c:v>106.88</c:v>
                </c:pt>
                <c:pt idx="1658">
                  <c:v>53.75</c:v>
                </c:pt>
                <c:pt idx="1659">
                  <c:v>56.77</c:v>
                </c:pt>
                <c:pt idx="1660">
                  <c:v>91.22</c:v>
                </c:pt>
                <c:pt idx="1661">
                  <c:v>125.9</c:v>
                </c:pt>
                <c:pt idx="1662">
                  <c:v>19.850000000000001</c:v>
                </c:pt>
                <c:pt idx="1663">
                  <c:v>33.14</c:v>
                </c:pt>
                <c:pt idx="1664">
                  <c:v>46.27</c:v>
                </c:pt>
                <c:pt idx="1665">
                  <c:v>65.17</c:v>
                </c:pt>
                <c:pt idx="1666">
                  <c:v>83.86</c:v>
                </c:pt>
                <c:pt idx="1667">
                  <c:v>63.35</c:v>
                </c:pt>
                <c:pt idx="1668">
                  <c:v>110.11</c:v>
                </c:pt>
                <c:pt idx="1669">
                  <c:v>41.17</c:v>
                </c:pt>
                <c:pt idx="1670">
                  <c:v>37.49</c:v>
                </c:pt>
                <c:pt idx="1671">
                  <c:v>37.18</c:v>
                </c:pt>
                <c:pt idx="1672">
                  <c:v>97.06</c:v>
                </c:pt>
                <c:pt idx="1673">
                  <c:v>122.19</c:v>
                </c:pt>
                <c:pt idx="1674">
                  <c:v>41.19</c:v>
                </c:pt>
                <c:pt idx="1675">
                  <c:v>99.73</c:v>
                </c:pt>
                <c:pt idx="1676">
                  <c:v>86.08</c:v>
                </c:pt>
                <c:pt idx="1677">
                  <c:v>69.28</c:v>
                </c:pt>
                <c:pt idx="1678">
                  <c:v>64.180000000000007</c:v>
                </c:pt>
                <c:pt idx="1679">
                  <c:v>36.86</c:v>
                </c:pt>
                <c:pt idx="1680">
                  <c:v>134.85</c:v>
                </c:pt>
                <c:pt idx="1681">
                  <c:v>174.94</c:v>
                </c:pt>
                <c:pt idx="1682">
                  <c:v>219.84</c:v>
                </c:pt>
                <c:pt idx="1683">
                  <c:v>130.15</c:v>
                </c:pt>
                <c:pt idx="1684">
                  <c:v>189.13</c:v>
                </c:pt>
                <c:pt idx="1685">
                  <c:v>111.83</c:v>
                </c:pt>
                <c:pt idx="1686">
                  <c:v>99.79</c:v>
                </c:pt>
                <c:pt idx="1687">
                  <c:v>164.4</c:v>
                </c:pt>
                <c:pt idx="1688">
                  <c:v>139.75</c:v>
                </c:pt>
                <c:pt idx="1689">
                  <c:v>110.44</c:v>
                </c:pt>
                <c:pt idx="1690">
                  <c:v>79.66</c:v>
                </c:pt>
                <c:pt idx="1691">
                  <c:v>140.79</c:v>
                </c:pt>
                <c:pt idx="1692">
                  <c:v>89.87</c:v>
                </c:pt>
                <c:pt idx="1693">
                  <c:v>70.52</c:v>
                </c:pt>
                <c:pt idx="1694">
                  <c:v>141.47999999999999</c:v>
                </c:pt>
                <c:pt idx="1695">
                  <c:v>155.22999999999999</c:v>
                </c:pt>
                <c:pt idx="1696">
                  <c:v>190.14</c:v>
                </c:pt>
                <c:pt idx="1697">
                  <c:v>110.91</c:v>
                </c:pt>
                <c:pt idx="1698">
                  <c:v>97.08</c:v>
                </c:pt>
                <c:pt idx="1699">
                  <c:v>43.46</c:v>
                </c:pt>
                <c:pt idx="1700">
                  <c:v>106.92</c:v>
                </c:pt>
                <c:pt idx="1701">
                  <c:v>127.92</c:v>
                </c:pt>
                <c:pt idx="1702">
                  <c:v>123.1</c:v>
                </c:pt>
                <c:pt idx="1703">
                  <c:v>245.14</c:v>
                </c:pt>
                <c:pt idx="1704">
                  <c:v>101.31</c:v>
                </c:pt>
                <c:pt idx="1705">
                  <c:v>105.75</c:v>
                </c:pt>
                <c:pt idx="1706">
                  <c:v>186.06</c:v>
                </c:pt>
                <c:pt idx="1707">
                  <c:v>139.13</c:v>
                </c:pt>
                <c:pt idx="1708">
                  <c:v>108.1</c:v>
                </c:pt>
                <c:pt idx="1709">
                  <c:v>212.82</c:v>
                </c:pt>
                <c:pt idx="1710">
                  <c:v>173.76</c:v>
                </c:pt>
                <c:pt idx="1711">
                  <c:v>147.96</c:v>
                </c:pt>
                <c:pt idx="1712">
                  <c:v>103.98</c:v>
                </c:pt>
                <c:pt idx="1713">
                  <c:v>91.15</c:v>
                </c:pt>
                <c:pt idx="1714">
                  <c:v>71.92</c:v>
                </c:pt>
                <c:pt idx="1715">
                  <c:v>74.58</c:v>
                </c:pt>
                <c:pt idx="1716">
                  <c:v>127.36</c:v>
                </c:pt>
                <c:pt idx="1717">
                  <c:v>159.24</c:v>
                </c:pt>
                <c:pt idx="1718">
                  <c:v>124.82</c:v>
                </c:pt>
                <c:pt idx="1719">
                  <c:v>109.27</c:v>
                </c:pt>
                <c:pt idx="1720">
                  <c:v>98.77</c:v>
                </c:pt>
                <c:pt idx="1721">
                  <c:v>88.05</c:v>
                </c:pt>
                <c:pt idx="1722">
                  <c:v>77.760000000000005</c:v>
                </c:pt>
                <c:pt idx="1723">
                  <c:v>89.29</c:v>
                </c:pt>
                <c:pt idx="1724">
                  <c:v>162.21</c:v>
                </c:pt>
                <c:pt idx="1725">
                  <c:v>96.05</c:v>
                </c:pt>
                <c:pt idx="1726">
                  <c:v>87.56</c:v>
                </c:pt>
                <c:pt idx="1727">
                  <c:v>77.19</c:v>
                </c:pt>
                <c:pt idx="1728">
                  <c:v>70.67</c:v>
                </c:pt>
                <c:pt idx="1729">
                  <c:v>48.48</c:v>
                </c:pt>
                <c:pt idx="1730">
                  <c:v>78.77</c:v>
                </c:pt>
                <c:pt idx="1731">
                  <c:v>137.56</c:v>
                </c:pt>
                <c:pt idx="1732">
                  <c:v>22.25</c:v>
                </c:pt>
                <c:pt idx="1733">
                  <c:v>94.68</c:v>
                </c:pt>
                <c:pt idx="1734">
                  <c:v>88.62</c:v>
                </c:pt>
                <c:pt idx="1735">
                  <c:v>142.05000000000001</c:v>
                </c:pt>
                <c:pt idx="1736">
                  <c:v>122.2</c:v>
                </c:pt>
                <c:pt idx="1737">
                  <c:v>147.37</c:v>
                </c:pt>
                <c:pt idx="1738">
                  <c:v>104.49</c:v>
                </c:pt>
                <c:pt idx="1739">
                  <c:v>124.15</c:v>
                </c:pt>
                <c:pt idx="1740">
                  <c:v>111.96</c:v>
                </c:pt>
                <c:pt idx="1741">
                  <c:v>84.94</c:v>
                </c:pt>
                <c:pt idx="1742">
                  <c:v>81.75</c:v>
                </c:pt>
                <c:pt idx="1743">
                  <c:v>130.27000000000001</c:v>
                </c:pt>
                <c:pt idx="1744">
                  <c:v>87.8</c:v>
                </c:pt>
                <c:pt idx="1745">
                  <c:v>113.95</c:v>
                </c:pt>
                <c:pt idx="1746">
                  <c:v>111.39</c:v>
                </c:pt>
                <c:pt idx="1747">
                  <c:v>152.71</c:v>
                </c:pt>
                <c:pt idx="1748">
                  <c:v>79.260000000000005</c:v>
                </c:pt>
                <c:pt idx="1749">
                  <c:v>82.23</c:v>
                </c:pt>
                <c:pt idx="1750">
                  <c:v>71.98</c:v>
                </c:pt>
                <c:pt idx="1751">
                  <c:v>82.1</c:v>
                </c:pt>
                <c:pt idx="1752">
                  <c:v>131.52000000000001</c:v>
                </c:pt>
                <c:pt idx="1753">
                  <c:v>82.54</c:v>
                </c:pt>
                <c:pt idx="1754">
                  <c:v>77.38</c:v>
                </c:pt>
                <c:pt idx="1755">
                  <c:v>56.47</c:v>
                </c:pt>
                <c:pt idx="1756">
                  <c:v>103.7</c:v>
                </c:pt>
                <c:pt idx="1757">
                  <c:v>106.59</c:v>
                </c:pt>
                <c:pt idx="1758">
                  <c:v>177.27</c:v>
                </c:pt>
                <c:pt idx="1759">
                  <c:v>144.34</c:v>
                </c:pt>
                <c:pt idx="1760">
                  <c:v>88.73</c:v>
                </c:pt>
                <c:pt idx="1761">
                  <c:v>147.84</c:v>
                </c:pt>
                <c:pt idx="1762">
                  <c:v>97.49</c:v>
                </c:pt>
                <c:pt idx="1763">
                  <c:v>106.55</c:v>
                </c:pt>
                <c:pt idx="1764">
                  <c:v>172.45</c:v>
                </c:pt>
                <c:pt idx="1765">
                  <c:v>225.32</c:v>
                </c:pt>
                <c:pt idx="1766">
                  <c:v>175.73</c:v>
                </c:pt>
                <c:pt idx="1767">
                  <c:v>153.53</c:v>
                </c:pt>
                <c:pt idx="1768">
                  <c:v>132.55000000000001</c:v>
                </c:pt>
                <c:pt idx="1769">
                  <c:v>197.2</c:v>
                </c:pt>
                <c:pt idx="1770">
                  <c:v>118.02</c:v>
                </c:pt>
                <c:pt idx="1771">
                  <c:v>132.5</c:v>
                </c:pt>
                <c:pt idx="1772">
                  <c:v>122.57</c:v>
                </c:pt>
                <c:pt idx="1773">
                  <c:v>250.63</c:v>
                </c:pt>
                <c:pt idx="1774">
                  <c:v>276.24</c:v>
                </c:pt>
                <c:pt idx="1775">
                  <c:v>296.12</c:v>
                </c:pt>
                <c:pt idx="1776">
                  <c:v>234.73</c:v>
                </c:pt>
                <c:pt idx="1777">
                  <c:v>187.08</c:v>
                </c:pt>
                <c:pt idx="1778">
                  <c:v>330.85</c:v>
                </c:pt>
                <c:pt idx="1779">
                  <c:v>236.03</c:v>
                </c:pt>
                <c:pt idx="1780">
                  <c:v>468.43</c:v>
                </c:pt>
                <c:pt idx="1781">
                  <c:v>323.70999999999998</c:v>
                </c:pt>
                <c:pt idx="1782">
                  <c:v>378.92</c:v>
                </c:pt>
                <c:pt idx="1783">
                  <c:v>455.45</c:v>
                </c:pt>
                <c:pt idx="1784">
                  <c:v>514.66999999999996</c:v>
                </c:pt>
                <c:pt idx="1785">
                  <c:v>633.51</c:v>
                </c:pt>
                <c:pt idx="1786">
                  <c:v>538.95000000000005</c:v>
                </c:pt>
                <c:pt idx="1787">
                  <c:v>651.07000000000005</c:v>
                </c:pt>
                <c:pt idx="1788">
                  <c:v>572.94000000000005</c:v>
                </c:pt>
                <c:pt idx="1789">
                  <c:v>596.78</c:v>
                </c:pt>
                <c:pt idx="1790">
                  <c:v>449.86</c:v>
                </c:pt>
                <c:pt idx="1791">
                  <c:v>670.3</c:v>
                </c:pt>
                <c:pt idx="1792">
                  <c:v>557.17999999999995</c:v>
                </c:pt>
                <c:pt idx="1793">
                  <c:v>515.39</c:v>
                </c:pt>
                <c:pt idx="1794">
                  <c:v>743.13</c:v>
                </c:pt>
                <c:pt idx="1795">
                  <c:v>361.46</c:v>
                </c:pt>
                <c:pt idx="1796">
                  <c:v>516.54999999999995</c:v>
                </c:pt>
                <c:pt idx="1797">
                  <c:v>474.81</c:v>
                </c:pt>
                <c:pt idx="1798">
                  <c:v>738.02</c:v>
                </c:pt>
                <c:pt idx="1799">
                  <c:v>540.5</c:v>
                </c:pt>
                <c:pt idx="1800">
                  <c:v>636.21</c:v>
                </c:pt>
                <c:pt idx="1801">
                  <c:v>739.55</c:v>
                </c:pt>
                <c:pt idx="1802">
                  <c:v>605.38</c:v>
                </c:pt>
                <c:pt idx="1803">
                  <c:v>468.08</c:v>
                </c:pt>
                <c:pt idx="1804">
                  <c:v>524.13</c:v>
                </c:pt>
                <c:pt idx="1805">
                  <c:v>417.54</c:v>
                </c:pt>
                <c:pt idx="1806">
                  <c:v>461.87</c:v>
                </c:pt>
                <c:pt idx="1807">
                  <c:v>547.4</c:v>
                </c:pt>
                <c:pt idx="1808">
                  <c:v>558.22</c:v>
                </c:pt>
                <c:pt idx="1809">
                  <c:v>638.80999999999995</c:v>
                </c:pt>
                <c:pt idx="1810">
                  <c:v>441.32</c:v>
                </c:pt>
                <c:pt idx="1811">
                  <c:v>455.68</c:v>
                </c:pt>
                <c:pt idx="1812">
                  <c:v>505.52</c:v>
                </c:pt>
                <c:pt idx="1813">
                  <c:v>573.70000000000005</c:v>
                </c:pt>
                <c:pt idx="1814">
                  <c:v>529.03</c:v>
                </c:pt>
                <c:pt idx="1815">
                  <c:v>594.11</c:v>
                </c:pt>
                <c:pt idx="1816">
                  <c:v>618.66</c:v>
                </c:pt>
                <c:pt idx="1817">
                  <c:v>599.13</c:v>
                </c:pt>
                <c:pt idx="1818">
                  <c:v>511.42</c:v>
                </c:pt>
                <c:pt idx="1819">
                  <c:v>505.54</c:v>
                </c:pt>
                <c:pt idx="1820">
                  <c:v>562.5</c:v>
                </c:pt>
                <c:pt idx="1821">
                  <c:v>555.71</c:v>
                </c:pt>
                <c:pt idx="1822">
                  <c:v>855.17</c:v>
                </c:pt>
                <c:pt idx="1823">
                  <c:v>642.66</c:v>
                </c:pt>
                <c:pt idx="1824">
                  <c:v>479.89</c:v>
                </c:pt>
                <c:pt idx="1825">
                  <c:v>439.11</c:v>
                </c:pt>
                <c:pt idx="1826">
                  <c:v>440.07</c:v>
                </c:pt>
                <c:pt idx="1827">
                  <c:v>516.72</c:v>
                </c:pt>
                <c:pt idx="1828">
                  <c:v>387.24</c:v>
                </c:pt>
                <c:pt idx="1829">
                  <c:v>541.24</c:v>
                </c:pt>
                <c:pt idx="1830">
                  <c:v>449.38</c:v>
                </c:pt>
                <c:pt idx="1831">
                  <c:v>807.66</c:v>
                </c:pt>
                <c:pt idx="1832">
                  <c:v>498.71</c:v>
                </c:pt>
                <c:pt idx="1833">
                  <c:v>504.24</c:v>
                </c:pt>
                <c:pt idx="1834">
                  <c:v>488.53</c:v>
                </c:pt>
                <c:pt idx="1835">
                  <c:v>621.96</c:v>
                </c:pt>
                <c:pt idx="1836">
                  <c:v>536.09</c:v>
                </c:pt>
                <c:pt idx="1837">
                  <c:v>527.36</c:v>
                </c:pt>
                <c:pt idx="1838">
                  <c:v>442.15</c:v>
                </c:pt>
                <c:pt idx="1839">
                  <c:v>553.21</c:v>
                </c:pt>
                <c:pt idx="1840">
                  <c:v>508.02</c:v>
                </c:pt>
                <c:pt idx="1841">
                  <c:v>374.22</c:v>
                </c:pt>
                <c:pt idx="1842">
                  <c:v>385.27</c:v>
                </c:pt>
                <c:pt idx="1843">
                  <c:v>861.1</c:v>
                </c:pt>
                <c:pt idx="1844">
                  <c:v>511.62</c:v>
                </c:pt>
                <c:pt idx="1845">
                  <c:v>363.66</c:v>
                </c:pt>
                <c:pt idx="1846">
                  <c:v>420.68</c:v>
                </c:pt>
                <c:pt idx="1847">
                  <c:v>361.11</c:v>
                </c:pt>
                <c:pt idx="1848">
                  <c:v>418.96</c:v>
                </c:pt>
                <c:pt idx="1849">
                  <c:v>441.45</c:v>
                </c:pt>
                <c:pt idx="1850">
                  <c:v>458.16</c:v>
                </c:pt>
                <c:pt idx="1851">
                  <c:v>462.96</c:v>
                </c:pt>
                <c:pt idx="1852">
                  <c:v>389.21</c:v>
                </c:pt>
                <c:pt idx="1853">
                  <c:v>355.1</c:v>
                </c:pt>
                <c:pt idx="1854">
                  <c:v>421.99</c:v>
                </c:pt>
                <c:pt idx="1855">
                  <c:v>426.28</c:v>
                </c:pt>
                <c:pt idx="1856">
                  <c:v>418.18</c:v>
                </c:pt>
                <c:pt idx="1857">
                  <c:v>557.19000000000005</c:v>
                </c:pt>
                <c:pt idx="1858">
                  <c:v>226.8</c:v>
                </c:pt>
                <c:pt idx="1859">
                  <c:v>257.49</c:v>
                </c:pt>
                <c:pt idx="1860">
                  <c:v>287.17</c:v>
                </c:pt>
                <c:pt idx="1861">
                  <c:v>231.24</c:v>
                </c:pt>
                <c:pt idx="1862">
                  <c:v>235.07</c:v>
                </c:pt>
                <c:pt idx="1863">
                  <c:v>277.42</c:v>
                </c:pt>
                <c:pt idx="1864">
                  <c:v>391.21</c:v>
                </c:pt>
                <c:pt idx="1865">
                  <c:v>318.64</c:v>
                </c:pt>
                <c:pt idx="1866">
                  <c:v>191.32</c:v>
                </c:pt>
                <c:pt idx="1867">
                  <c:v>237.88</c:v>
                </c:pt>
                <c:pt idx="1868">
                  <c:v>317.86</c:v>
                </c:pt>
                <c:pt idx="1869">
                  <c:v>293.12</c:v>
                </c:pt>
                <c:pt idx="1870">
                  <c:v>373.28</c:v>
                </c:pt>
                <c:pt idx="1871">
                  <c:v>397.45</c:v>
                </c:pt>
                <c:pt idx="1872">
                  <c:v>300.33999999999997</c:v>
                </c:pt>
                <c:pt idx="1873">
                  <c:v>319.69</c:v>
                </c:pt>
                <c:pt idx="1874">
                  <c:v>348.4</c:v>
                </c:pt>
                <c:pt idx="1875">
                  <c:v>322.95999999999998</c:v>
                </c:pt>
                <c:pt idx="1876">
                  <c:v>450.64</c:v>
                </c:pt>
                <c:pt idx="1877">
                  <c:v>515.46</c:v>
                </c:pt>
                <c:pt idx="1878">
                  <c:v>413.51</c:v>
                </c:pt>
                <c:pt idx="1879">
                  <c:v>259.55</c:v>
                </c:pt>
                <c:pt idx="1880">
                  <c:v>309.14999999999998</c:v>
                </c:pt>
                <c:pt idx="1881">
                  <c:v>224.4</c:v>
                </c:pt>
                <c:pt idx="1882">
                  <c:v>225.72</c:v>
                </c:pt>
                <c:pt idx="1883">
                  <c:v>260.33</c:v>
                </c:pt>
                <c:pt idx="1884">
                  <c:v>276.22000000000003</c:v>
                </c:pt>
                <c:pt idx="1885">
                  <c:v>561.21</c:v>
                </c:pt>
                <c:pt idx="1886">
                  <c:v>301.58</c:v>
                </c:pt>
                <c:pt idx="1887">
                  <c:v>292.37</c:v>
                </c:pt>
                <c:pt idx="1888">
                  <c:v>329.62</c:v>
                </c:pt>
                <c:pt idx="1889">
                  <c:v>249.7</c:v>
                </c:pt>
                <c:pt idx="1890">
                  <c:v>412.01</c:v>
                </c:pt>
                <c:pt idx="1891">
                  <c:v>347.74</c:v>
                </c:pt>
                <c:pt idx="1892">
                  <c:v>415.94</c:v>
                </c:pt>
                <c:pt idx="1893">
                  <c:v>389.2</c:v>
                </c:pt>
                <c:pt idx="1894">
                  <c:v>278.61</c:v>
                </c:pt>
                <c:pt idx="1895">
                  <c:v>319.33</c:v>
                </c:pt>
                <c:pt idx="1896">
                  <c:v>267.49</c:v>
                </c:pt>
                <c:pt idx="1897">
                  <c:v>259.27</c:v>
                </c:pt>
                <c:pt idx="1898">
                  <c:v>237.89</c:v>
                </c:pt>
                <c:pt idx="1899">
                  <c:v>496.99</c:v>
                </c:pt>
                <c:pt idx="1900">
                  <c:v>212.54</c:v>
                </c:pt>
                <c:pt idx="1901">
                  <c:v>308.27999999999997</c:v>
                </c:pt>
                <c:pt idx="1902">
                  <c:v>352.74</c:v>
                </c:pt>
                <c:pt idx="1903">
                  <c:v>313.70999999999998</c:v>
                </c:pt>
                <c:pt idx="1904">
                  <c:v>555.05999999999995</c:v>
                </c:pt>
                <c:pt idx="1905">
                  <c:v>388.97</c:v>
                </c:pt>
                <c:pt idx="1906">
                  <c:v>640</c:v>
                </c:pt>
                <c:pt idx="1907">
                  <c:v>430.14</c:v>
                </c:pt>
                <c:pt idx="1908">
                  <c:v>423.52</c:v>
                </c:pt>
                <c:pt idx="1909">
                  <c:v>297.02</c:v>
                </c:pt>
                <c:pt idx="1910">
                  <c:v>282.10000000000002</c:v>
                </c:pt>
                <c:pt idx="1911">
                  <c:v>290.25</c:v>
                </c:pt>
                <c:pt idx="1912">
                  <c:v>279.85000000000002</c:v>
                </c:pt>
                <c:pt idx="1913">
                  <c:v>465.25</c:v>
                </c:pt>
                <c:pt idx="1914">
                  <c:v>521.96</c:v>
                </c:pt>
                <c:pt idx="1915">
                  <c:v>315.73</c:v>
                </c:pt>
                <c:pt idx="1916">
                  <c:v>370.27</c:v>
                </c:pt>
                <c:pt idx="1917">
                  <c:v>307.77</c:v>
                </c:pt>
                <c:pt idx="1918">
                  <c:v>384.08</c:v>
                </c:pt>
                <c:pt idx="1919">
                  <c:v>304.7</c:v>
                </c:pt>
                <c:pt idx="1920">
                  <c:v>405.97</c:v>
                </c:pt>
                <c:pt idx="1921">
                  <c:v>271.04000000000002</c:v>
                </c:pt>
                <c:pt idx="1922">
                  <c:v>391.33</c:v>
                </c:pt>
                <c:pt idx="1923">
                  <c:v>253.99</c:v>
                </c:pt>
                <c:pt idx="1924">
                  <c:v>285.63</c:v>
                </c:pt>
                <c:pt idx="1925">
                  <c:v>276.7</c:v>
                </c:pt>
                <c:pt idx="1926">
                  <c:v>353.43</c:v>
                </c:pt>
                <c:pt idx="1927">
                  <c:v>398.91</c:v>
                </c:pt>
                <c:pt idx="1928">
                  <c:v>388.62</c:v>
                </c:pt>
                <c:pt idx="1929">
                  <c:v>359.14</c:v>
                </c:pt>
                <c:pt idx="1930">
                  <c:v>202.2</c:v>
                </c:pt>
                <c:pt idx="1931">
                  <c:v>282.72000000000003</c:v>
                </c:pt>
                <c:pt idx="1932">
                  <c:v>345.8</c:v>
                </c:pt>
                <c:pt idx="1933">
                  <c:v>324.57</c:v>
                </c:pt>
                <c:pt idx="1934">
                  <c:v>531.9</c:v>
                </c:pt>
                <c:pt idx="1935">
                  <c:v>350.55</c:v>
                </c:pt>
                <c:pt idx="1936">
                  <c:v>341.68</c:v>
                </c:pt>
                <c:pt idx="1937">
                  <c:v>216.18</c:v>
                </c:pt>
                <c:pt idx="1938">
                  <c:v>250.25</c:v>
                </c:pt>
                <c:pt idx="1939">
                  <c:v>286.02999999999997</c:v>
                </c:pt>
                <c:pt idx="1940">
                  <c:v>217.76</c:v>
                </c:pt>
                <c:pt idx="1941">
                  <c:v>380.2</c:v>
                </c:pt>
                <c:pt idx="1942">
                  <c:v>186.9</c:v>
                </c:pt>
                <c:pt idx="1943">
                  <c:v>213.68</c:v>
                </c:pt>
                <c:pt idx="1944">
                  <c:v>154.27000000000001</c:v>
                </c:pt>
                <c:pt idx="1945">
                  <c:v>180.61</c:v>
                </c:pt>
                <c:pt idx="1946">
                  <c:v>296.27999999999997</c:v>
                </c:pt>
                <c:pt idx="1947">
                  <c:v>339.77</c:v>
                </c:pt>
                <c:pt idx="1948">
                  <c:v>296.27999999999997</c:v>
                </c:pt>
                <c:pt idx="1949">
                  <c:v>169.1</c:v>
                </c:pt>
                <c:pt idx="1950">
                  <c:v>204.69</c:v>
                </c:pt>
                <c:pt idx="1951">
                  <c:v>237.83</c:v>
                </c:pt>
                <c:pt idx="1952">
                  <c:v>243.52</c:v>
                </c:pt>
                <c:pt idx="1953">
                  <c:v>224.01</c:v>
                </c:pt>
                <c:pt idx="1954">
                  <c:v>258.22000000000003</c:v>
                </c:pt>
                <c:pt idx="1955">
                  <c:v>484.25</c:v>
                </c:pt>
                <c:pt idx="1956">
                  <c:v>491.37</c:v>
                </c:pt>
                <c:pt idx="1957">
                  <c:v>208.78</c:v>
                </c:pt>
                <c:pt idx="1958">
                  <c:v>209.54</c:v>
                </c:pt>
                <c:pt idx="1959">
                  <c:v>218.1</c:v>
                </c:pt>
                <c:pt idx="1960">
                  <c:v>237.03</c:v>
                </c:pt>
                <c:pt idx="1961">
                  <c:v>218.84</c:v>
                </c:pt>
                <c:pt idx="1962">
                  <c:v>318.66000000000003</c:v>
                </c:pt>
                <c:pt idx="1963">
                  <c:v>270.62</c:v>
                </c:pt>
                <c:pt idx="1964">
                  <c:v>245.27</c:v>
                </c:pt>
                <c:pt idx="1965">
                  <c:v>244.64</c:v>
                </c:pt>
                <c:pt idx="1966">
                  <c:v>248.91</c:v>
                </c:pt>
                <c:pt idx="1967">
                  <c:v>244.41</c:v>
                </c:pt>
                <c:pt idx="1968">
                  <c:v>187.42</c:v>
                </c:pt>
                <c:pt idx="1969">
                  <c:v>437.15</c:v>
                </c:pt>
                <c:pt idx="1970">
                  <c:v>177.56</c:v>
                </c:pt>
                <c:pt idx="1971">
                  <c:v>126.1</c:v>
                </c:pt>
                <c:pt idx="1972">
                  <c:v>161.46</c:v>
                </c:pt>
                <c:pt idx="1973">
                  <c:v>246.25</c:v>
                </c:pt>
                <c:pt idx="1974">
                  <c:v>252.32</c:v>
                </c:pt>
                <c:pt idx="1975">
                  <c:v>134.91999999999999</c:v>
                </c:pt>
                <c:pt idx="1976">
                  <c:v>317.07</c:v>
                </c:pt>
                <c:pt idx="1977">
                  <c:v>189.79</c:v>
                </c:pt>
                <c:pt idx="1978">
                  <c:v>185.6</c:v>
                </c:pt>
                <c:pt idx="1979">
                  <c:v>207.77</c:v>
                </c:pt>
                <c:pt idx="1980">
                  <c:v>259.5</c:v>
                </c:pt>
                <c:pt idx="1981">
                  <c:v>390.29</c:v>
                </c:pt>
                <c:pt idx="1982">
                  <c:v>340.62</c:v>
                </c:pt>
                <c:pt idx="1983">
                  <c:v>332.63</c:v>
                </c:pt>
                <c:pt idx="1984">
                  <c:v>273.83999999999997</c:v>
                </c:pt>
                <c:pt idx="1985">
                  <c:v>334.28</c:v>
                </c:pt>
                <c:pt idx="1986">
                  <c:v>426.88</c:v>
                </c:pt>
                <c:pt idx="1987">
                  <c:v>294.91000000000003</c:v>
                </c:pt>
                <c:pt idx="1988">
                  <c:v>306.7</c:v>
                </c:pt>
                <c:pt idx="1989">
                  <c:v>396.92</c:v>
                </c:pt>
                <c:pt idx="1990">
                  <c:v>492.14</c:v>
                </c:pt>
                <c:pt idx="1991">
                  <c:v>289.7</c:v>
                </c:pt>
                <c:pt idx="1992">
                  <c:v>220.87</c:v>
                </c:pt>
                <c:pt idx="1993">
                  <c:v>341.81</c:v>
                </c:pt>
                <c:pt idx="1994">
                  <c:v>141.19</c:v>
                </c:pt>
                <c:pt idx="1995">
                  <c:v>200.48</c:v>
                </c:pt>
                <c:pt idx="1996">
                  <c:v>161.13</c:v>
                </c:pt>
                <c:pt idx="1997">
                  <c:v>285.62</c:v>
                </c:pt>
                <c:pt idx="1998">
                  <c:v>249.35</c:v>
                </c:pt>
                <c:pt idx="1999">
                  <c:v>234.01</c:v>
                </c:pt>
                <c:pt idx="2000">
                  <c:v>158.05000000000001</c:v>
                </c:pt>
                <c:pt idx="2001">
                  <c:v>167.77</c:v>
                </c:pt>
                <c:pt idx="2002">
                  <c:v>138.34</c:v>
                </c:pt>
                <c:pt idx="2003">
                  <c:v>129.44</c:v>
                </c:pt>
                <c:pt idx="2004">
                  <c:v>369.86</c:v>
                </c:pt>
                <c:pt idx="2005">
                  <c:v>294.62</c:v>
                </c:pt>
                <c:pt idx="2006">
                  <c:v>187.07</c:v>
                </c:pt>
                <c:pt idx="2007">
                  <c:v>234.14</c:v>
                </c:pt>
                <c:pt idx="2008">
                  <c:v>298.36</c:v>
                </c:pt>
                <c:pt idx="2009">
                  <c:v>277.43</c:v>
                </c:pt>
                <c:pt idx="2010">
                  <c:v>186.36</c:v>
                </c:pt>
                <c:pt idx="2011">
                  <c:v>271.70999999999998</c:v>
                </c:pt>
                <c:pt idx="2012">
                  <c:v>418.93</c:v>
                </c:pt>
                <c:pt idx="2013">
                  <c:v>335.3</c:v>
                </c:pt>
                <c:pt idx="2014">
                  <c:v>370.7</c:v>
                </c:pt>
                <c:pt idx="2015">
                  <c:v>303.07</c:v>
                </c:pt>
                <c:pt idx="2016">
                  <c:v>390.29</c:v>
                </c:pt>
                <c:pt idx="2017">
                  <c:v>452.23</c:v>
                </c:pt>
                <c:pt idx="2018">
                  <c:v>416.76</c:v>
                </c:pt>
                <c:pt idx="2019">
                  <c:v>254.34</c:v>
                </c:pt>
                <c:pt idx="2020">
                  <c:v>192.03</c:v>
                </c:pt>
                <c:pt idx="2021">
                  <c:v>252.06</c:v>
                </c:pt>
                <c:pt idx="2022">
                  <c:v>184.25</c:v>
                </c:pt>
                <c:pt idx="2023">
                  <c:v>123.79</c:v>
                </c:pt>
                <c:pt idx="2024">
                  <c:v>225.66</c:v>
                </c:pt>
                <c:pt idx="2025">
                  <c:v>218.9</c:v>
                </c:pt>
                <c:pt idx="2026">
                  <c:v>254.24</c:v>
                </c:pt>
                <c:pt idx="2027">
                  <c:v>196.81</c:v>
                </c:pt>
                <c:pt idx="2028">
                  <c:v>154.81</c:v>
                </c:pt>
                <c:pt idx="2029">
                  <c:v>224.65</c:v>
                </c:pt>
                <c:pt idx="2030">
                  <c:v>230.2</c:v>
                </c:pt>
                <c:pt idx="2031">
                  <c:v>196.02</c:v>
                </c:pt>
                <c:pt idx="2032">
                  <c:v>359.33</c:v>
                </c:pt>
                <c:pt idx="2033">
                  <c:v>415.59</c:v>
                </c:pt>
                <c:pt idx="2034">
                  <c:v>262.51</c:v>
                </c:pt>
                <c:pt idx="2035">
                  <c:v>276.82</c:v>
                </c:pt>
                <c:pt idx="2036">
                  <c:v>157.55000000000001</c:v>
                </c:pt>
                <c:pt idx="2037">
                  <c:v>238.32</c:v>
                </c:pt>
                <c:pt idx="2038">
                  <c:v>149.05000000000001</c:v>
                </c:pt>
                <c:pt idx="2039">
                  <c:v>258.52</c:v>
                </c:pt>
                <c:pt idx="2040">
                  <c:v>156.15</c:v>
                </c:pt>
                <c:pt idx="2041">
                  <c:v>248.2</c:v>
                </c:pt>
                <c:pt idx="2042">
                  <c:v>156.69999999999999</c:v>
                </c:pt>
                <c:pt idx="2043">
                  <c:v>189.91</c:v>
                </c:pt>
                <c:pt idx="2044">
                  <c:v>215.13</c:v>
                </c:pt>
                <c:pt idx="2045">
                  <c:v>141.88999999999999</c:v>
                </c:pt>
                <c:pt idx="2046">
                  <c:v>363.84</c:v>
                </c:pt>
                <c:pt idx="2047">
                  <c:v>269.89</c:v>
                </c:pt>
                <c:pt idx="2048">
                  <c:v>259.64</c:v>
                </c:pt>
                <c:pt idx="2049">
                  <c:v>144.77000000000001</c:v>
                </c:pt>
                <c:pt idx="2050">
                  <c:v>256.04000000000002</c:v>
                </c:pt>
                <c:pt idx="2051">
                  <c:v>122.3</c:v>
                </c:pt>
                <c:pt idx="2052">
                  <c:v>141.22</c:v>
                </c:pt>
                <c:pt idx="2053">
                  <c:v>379.17</c:v>
                </c:pt>
                <c:pt idx="2054">
                  <c:v>186.91</c:v>
                </c:pt>
                <c:pt idx="2055">
                  <c:v>139.29</c:v>
                </c:pt>
                <c:pt idx="2056">
                  <c:v>136.12</c:v>
                </c:pt>
                <c:pt idx="2057">
                  <c:v>195.87</c:v>
                </c:pt>
                <c:pt idx="2058">
                  <c:v>146.66999999999999</c:v>
                </c:pt>
                <c:pt idx="2059">
                  <c:v>154.77000000000001</c:v>
                </c:pt>
                <c:pt idx="2060">
                  <c:v>196.41</c:v>
                </c:pt>
                <c:pt idx="2061">
                  <c:v>246.79</c:v>
                </c:pt>
                <c:pt idx="2062">
                  <c:v>147.55000000000001</c:v>
                </c:pt>
                <c:pt idx="2063">
                  <c:v>291.07</c:v>
                </c:pt>
                <c:pt idx="2064">
                  <c:v>256.16000000000003</c:v>
                </c:pt>
                <c:pt idx="2065">
                  <c:v>174.42</c:v>
                </c:pt>
                <c:pt idx="2066">
                  <c:v>699.78</c:v>
                </c:pt>
                <c:pt idx="2067">
                  <c:v>358.97</c:v>
                </c:pt>
                <c:pt idx="2068">
                  <c:v>217.47</c:v>
                </c:pt>
                <c:pt idx="2069">
                  <c:v>286.36</c:v>
                </c:pt>
                <c:pt idx="2070">
                  <c:v>368.46</c:v>
                </c:pt>
                <c:pt idx="2071">
                  <c:v>307.12</c:v>
                </c:pt>
                <c:pt idx="2072">
                  <c:v>429.48</c:v>
                </c:pt>
                <c:pt idx="2073">
                  <c:v>190.39</c:v>
                </c:pt>
                <c:pt idx="2074">
                  <c:v>324.05</c:v>
                </c:pt>
                <c:pt idx="2075">
                  <c:v>233.3</c:v>
                </c:pt>
                <c:pt idx="2076">
                  <c:v>208.61</c:v>
                </c:pt>
                <c:pt idx="2077">
                  <c:v>139.81</c:v>
                </c:pt>
                <c:pt idx="2078">
                  <c:v>124.29</c:v>
                </c:pt>
                <c:pt idx="2079">
                  <c:v>104.8</c:v>
                </c:pt>
                <c:pt idx="2080">
                  <c:v>115.22</c:v>
                </c:pt>
                <c:pt idx="2081">
                  <c:v>283.14</c:v>
                </c:pt>
                <c:pt idx="2082">
                  <c:v>308.7</c:v>
                </c:pt>
                <c:pt idx="2083">
                  <c:v>229.15</c:v>
                </c:pt>
                <c:pt idx="2084">
                  <c:v>223.57</c:v>
                </c:pt>
                <c:pt idx="2085">
                  <c:v>157.94</c:v>
                </c:pt>
                <c:pt idx="2086">
                  <c:v>149.93</c:v>
                </c:pt>
                <c:pt idx="2087">
                  <c:v>228.3</c:v>
                </c:pt>
                <c:pt idx="2088">
                  <c:v>209.94</c:v>
                </c:pt>
                <c:pt idx="2089">
                  <c:v>159.6</c:v>
                </c:pt>
                <c:pt idx="2090">
                  <c:v>170.18</c:v>
                </c:pt>
                <c:pt idx="2091">
                  <c:v>309.33</c:v>
                </c:pt>
                <c:pt idx="2092">
                  <c:v>280.95</c:v>
                </c:pt>
                <c:pt idx="2093">
                  <c:v>192</c:v>
                </c:pt>
                <c:pt idx="2094">
                  <c:v>147.81</c:v>
                </c:pt>
                <c:pt idx="2095">
                  <c:v>291.37</c:v>
                </c:pt>
                <c:pt idx="2096">
                  <c:v>241.85</c:v>
                </c:pt>
                <c:pt idx="2097">
                  <c:v>254.93</c:v>
                </c:pt>
                <c:pt idx="2098">
                  <c:v>251.13</c:v>
                </c:pt>
                <c:pt idx="2099">
                  <c:v>150</c:v>
                </c:pt>
                <c:pt idx="2100">
                  <c:v>248.96</c:v>
                </c:pt>
                <c:pt idx="2101">
                  <c:v>139.41</c:v>
                </c:pt>
                <c:pt idx="2102">
                  <c:v>199.79</c:v>
                </c:pt>
                <c:pt idx="2103">
                  <c:v>144.04</c:v>
                </c:pt>
                <c:pt idx="2104">
                  <c:v>282.75</c:v>
                </c:pt>
                <c:pt idx="2105">
                  <c:v>145.65</c:v>
                </c:pt>
                <c:pt idx="2106">
                  <c:v>129.36000000000001</c:v>
                </c:pt>
                <c:pt idx="2107">
                  <c:v>111.2</c:v>
                </c:pt>
                <c:pt idx="2108">
                  <c:v>99.84</c:v>
                </c:pt>
                <c:pt idx="2109">
                  <c:v>200.27</c:v>
                </c:pt>
                <c:pt idx="2110">
                  <c:v>232.61</c:v>
                </c:pt>
                <c:pt idx="2111">
                  <c:v>84.45</c:v>
                </c:pt>
                <c:pt idx="2112">
                  <c:v>113.01</c:v>
                </c:pt>
                <c:pt idx="2113">
                  <c:v>121.93</c:v>
                </c:pt>
                <c:pt idx="2114">
                  <c:v>211.29</c:v>
                </c:pt>
                <c:pt idx="2115">
                  <c:v>180</c:v>
                </c:pt>
                <c:pt idx="2116">
                  <c:v>153.61000000000001</c:v>
                </c:pt>
                <c:pt idx="2117">
                  <c:v>152.79</c:v>
                </c:pt>
                <c:pt idx="2118">
                  <c:v>150.29</c:v>
                </c:pt>
                <c:pt idx="2119">
                  <c:v>84.88</c:v>
                </c:pt>
                <c:pt idx="2120">
                  <c:v>148.02000000000001</c:v>
                </c:pt>
                <c:pt idx="2121">
                  <c:v>106.51</c:v>
                </c:pt>
                <c:pt idx="2122">
                  <c:v>107.05</c:v>
                </c:pt>
                <c:pt idx="2123">
                  <c:v>135.80000000000001</c:v>
                </c:pt>
                <c:pt idx="2124">
                  <c:v>132.30000000000001</c:v>
                </c:pt>
                <c:pt idx="2125">
                  <c:v>145.25</c:v>
                </c:pt>
                <c:pt idx="2126">
                  <c:v>186.94</c:v>
                </c:pt>
                <c:pt idx="2127">
                  <c:v>124.74</c:v>
                </c:pt>
                <c:pt idx="2128">
                  <c:v>223.25</c:v>
                </c:pt>
                <c:pt idx="2129">
                  <c:v>220.62</c:v>
                </c:pt>
                <c:pt idx="2130">
                  <c:v>194.65</c:v>
                </c:pt>
                <c:pt idx="2131">
                  <c:v>257.79000000000002</c:v>
                </c:pt>
                <c:pt idx="2132">
                  <c:v>122</c:v>
                </c:pt>
                <c:pt idx="2133">
                  <c:v>103.44</c:v>
                </c:pt>
                <c:pt idx="2134">
                  <c:v>76.48</c:v>
                </c:pt>
                <c:pt idx="2135">
                  <c:v>231.03</c:v>
                </c:pt>
                <c:pt idx="2136">
                  <c:v>206.96</c:v>
                </c:pt>
                <c:pt idx="2137">
                  <c:v>229.1</c:v>
                </c:pt>
                <c:pt idx="2138">
                  <c:v>328.48</c:v>
                </c:pt>
                <c:pt idx="2139">
                  <c:v>167.78</c:v>
                </c:pt>
                <c:pt idx="2140">
                  <c:v>195.33</c:v>
                </c:pt>
                <c:pt idx="2141">
                  <c:v>275.24</c:v>
                </c:pt>
                <c:pt idx="2142">
                  <c:v>106.71</c:v>
                </c:pt>
                <c:pt idx="2143">
                  <c:v>108.34</c:v>
                </c:pt>
                <c:pt idx="2144">
                  <c:v>216.17</c:v>
                </c:pt>
                <c:pt idx="2145">
                  <c:v>206.85</c:v>
                </c:pt>
                <c:pt idx="2146">
                  <c:v>87.46</c:v>
                </c:pt>
                <c:pt idx="2147">
                  <c:v>187.89</c:v>
                </c:pt>
                <c:pt idx="2148">
                  <c:v>180.02</c:v>
                </c:pt>
                <c:pt idx="2149">
                  <c:v>211.66</c:v>
                </c:pt>
                <c:pt idx="2150">
                  <c:v>301.26</c:v>
                </c:pt>
                <c:pt idx="2151">
                  <c:v>152.97999999999999</c:v>
                </c:pt>
                <c:pt idx="2152">
                  <c:v>275.36</c:v>
                </c:pt>
                <c:pt idx="2153">
                  <c:v>193.53</c:v>
                </c:pt>
                <c:pt idx="2154">
                  <c:v>126.24</c:v>
                </c:pt>
                <c:pt idx="2155">
                  <c:v>142.05000000000001</c:v>
                </c:pt>
                <c:pt idx="2156">
                  <c:v>108.99</c:v>
                </c:pt>
                <c:pt idx="2157">
                  <c:v>87.78</c:v>
                </c:pt>
                <c:pt idx="2158">
                  <c:v>155.99</c:v>
                </c:pt>
                <c:pt idx="2159">
                  <c:v>177.66</c:v>
                </c:pt>
                <c:pt idx="2160">
                  <c:v>121.16</c:v>
                </c:pt>
                <c:pt idx="2161">
                  <c:v>136.03</c:v>
                </c:pt>
                <c:pt idx="2162">
                  <c:v>76.09</c:v>
                </c:pt>
                <c:pt idx="2163">
                  <c:v>130.61000000000001</c:v>
                </c:pt>
                <c:pt idx="2164">
                  <c:v>120.78</c:v>
                </c:pt>
                <c:pt idx="2165">
                  <c:v>210.38</c:v>
                </c:pt>
                <c:pt idx="2166">
                  <c:v>181.6</c:v>
                </c:pt>
                <c:pt idx="2167">
                  <c:v>125.46</c:v>
                </c:pt>
                <c:pt idx="2168">
                  <c:v>205.44</c:v>
                </c:pt>
                <c:pt idx="2169">
                  <c:v>115.07</c:v>
                </c:pt>
                <c:pt idx="2170">
                  <c:v>115.04</c:v>
                </c:pt>
                <c:pt idx="2171">
                  <c:v>138.65</c:v>
                </c:pt>
                <c:pt idx="2172">
                  <c:v>300.55</c:v>
                </c:pt>
                <c:pt idx="2173">
                  <c:v>69.599999999999994</c:v>
                </c:pt>
                <c:pt idx="2174">
                  <c:v>112.82</c:v>
                </c:pt>
                <c:pt idx="2175">
                  <c:v>65.13</c:v>
                </c:pt>
                <c:pt idx="2176">
                  <c:v>111.93</c:v>
                </c:pt>
                <c:pt idx="2177">
                  <c:v>86.85</c:v>
                </c:pt>
                <c:pt idx="2178">
                  <c:v>108.04</c:v>
                </c:pt>
                <c:pt idx="2179">
                  <c:v>128.86000000000001</c:v>
                </c:pt>
                <c:pt idx="2180">
                  <c:v>92</c:v>
                </c:pt>
                <c:pt idx="2181">
                  <c:v>89.99</c:v>
                </c:pt>
                <c:pt idx="2182">
                  <c:v>100.71</c:v>
                </c:pt>
                <c:pt idx="2183">
                  <c:v>70.819999999999993</c:v>
                </c:pt>
                <c:pt idx="2184">
                  <c:v>102.84</c:v>
                </c:pt>
                <c:pt idx="2185">
                  <c:v>76.349999999999994</c:v>
                </c:pt>
                <c:pt idx="2186">
                  <c:v>106.95</c:v>
                </c:pt>
                <c:pt idx="2187">
                  <c:v>84.99</c:v>
                </c:pt>
                <c:pt idx="2188">
                  <c:v>165.42</c:v>
                </c:pt>
                <c:pt idx="2189">
                  <c:v>102.3</c:v>
                </c:pt>
                <c:pt idx="2190">
                  <c:v>153.32</c:v>
                </c:pt>
                <c:pt idx="2191">
                  <c:v>125.83</c:v>
                </c:pt>
                <c:pt idx="2192">
                  <c:v>107.85</c:v>
                </c:pt>
                <c:pt idx="2193">
                  <c:v>184.5</c:v>
                </c:pt>
                <c:pt idx="2194">
                  <c:v>297.27</c:v>
                </c:pt>
                <c:pt idx="2195">
                  <c:v>119.21</c:v>
                </c:pt>
                <c:pt idx="2196">
                  <c:v>176.89</c:v>
                </c:pt>
                <c:pt idx="2197">
                  <c:v>142.38999999999999</c:v>
                </c:pt>
                <c:pt idx="2198">
                  <c:v>170.41</c:v>
                </c:pt>
                <c:pt idx="2199">
                  <c:v>134.18</c:v>
                </c:pt>
                <c:pt idx="2200">
                  <c:v>114.95</c:v>
                </c:pt>
                <c:pt idx="2201">
                  <c:v>168.8</c:v>
                </c:pt>
                <c:pt idx="2202">
                  <c:v>175.89</c:v>
                </c:pt>
                <c:pt idx="2203">
                  <c:v>78.7</c:v>
                </c:pt>
                <c:pt idx="2204">
                  <c:v>94.65</c:v>
                </c:pt>
                <c:pt idx="2205">
                  <c:v>100.11</c:v>
                </c:pt>
                <c:pt idx="2206">
                  <c:v>53.8</c:v>
                </c:pt>
                <c:pt idx="2207">
                  <c:v>129.76</c:v>
                </c:pt>
                <c:pt idx="2208">
                  <c:v>128.94</c:v>
                </c:pt>
                <c:pt idx="2209">
                  <c:v>96.41</c:v>
                </c:pt>
                <c:pt idx="2210">
                  <c:v>147.69</c:v>
                </c:pt>
                <c:pt idx="2211">
                  <c:v>189.22</c:v>
                </c:pt>
                <c:pt idx="2212">
                  <c:v>108.94</c:v>
                </c:pt>
                <c:pt idx="2213">
                  <c:v>80.84</c:v>
                </c:pt>
                <c:pt idx="2214">
                  <c:v>181.82</c:v>
                </c:pt>
                <c:pt idx="2215">
                  <c:v>183.43</c:v>
                </c:pt>
                <c:pt idx="2216">
                  <c:v>145.6</c:v>
                </c:pt>
                <c:pt idx="2217">
                  <c:v>71.66</c:v>
                </c:pt>
                <c:pt idx="2218">
                  <c:v>70.25</c:v>
                </c:pt>
                <c:pt idx="2219">
                  <c:v>171.86</c:v>
                </c:pt>
                <c:pt idx="2220">
                  <c:v>20.63</c:v>
                </c:pt>
                <c:pt idx="2221">
                  <c:v>91.45</c:v>
                </c:pt>
                <c:pt idx="2222">
                  <c:v>74.69</c:v>
                </c:pt>
                <c:pt idx="2223">
                  <c:v>176.43</c:v>
                </c:pt>
                <c:pt idx="2224">
                  <c:v>83.31</c:v>
                </c:pt>
                <c:pt idx="2225">
                  <c:v>109.44</c:v>
                </c:pt>
                <c:pt idx="2226">
                  <c:v>68</c:v>
                </c:pt>
                <c:pt idx="2227">
                  <c:v>48.51</c:v>
                </c:pt>
                <c:pt idx="2228">
                  <c:v>122.76</c:v>
                </c:pt>
                <c:pt idx="2229">
                  <c:v>111.43</c:v>
                </c:pt>
                <c:pt idx="2230">
                  <c:v>109.81</c:v>
                </c:pt>
                <c:pt idx="2231">
                  <c:v>131.85</c:v>
                </c:pt>
                <c:pt idx="2232">
                  <c:v>122.88</c:v>
                </c:pt>
                <c:pt idx="2233">
                  <c:v>97.74</c:v>
                </c:pt>
                <c:pt idx="2234">
                  <c:v>63.44</c:v>
                </c:pt>
                <c:pt idx="2235">
                  <c:v>127.53</c:v>
                </c:pt>
                <c:pt idx="2236">
                  <c:v>117.23</c:v>
                </c:pt>
                <c:pt idx="2237">
                  <c:v>109.37</c:v>
                </c:pt>
                <c:pt idx="2238">
                  <c:v>104.83</c:v>
                </c:pt>
                <c:pt idx="2239">
                  <c:v>94.44</c:v>
                </c:pt>
                <c:pt idx="2240">
                  <c:v>142.32</c:v>
                </c:pt>
                <c:pt idx="2241">
                  <c:v>64.25</c:v>
                </c:pt>
                <c:pt idx="2242">
                  <c:v>95.85</c:v>
                </c:pt>
                <c:pt idx="2243">
                  <c:v>174.11</c:v>
                </c:pt>
                <c:pt idx="2244">
                  <c:v>100</c:v>
                </c:pt>
                <c:pt idx="2245">
                  <c:v>60.28</c:v>
                </c:pt>
                <c:pt idx="2246">
                  <c:v>113.04</c:v>
                </c:pt>
                <c:pt idx="2247">
                  <c:v>92.88</c:v>
                </c:pt>
                <c:pt idx="2248">
                  <c:v>73.150000000000006</c:v>
                </c:pt>
                <c:pt idx="2249">
                  <c:v>302.87</c:v>
                </c:pt>
                <c:pt idx="2250">
                  <c:v>168.47</c:v>
                </c:pt>
                <c:pt idx="2251">
                  <c:v>74.510000000000005</c:v>
                </c:pt>
                <c:pt idx="2252">
                  <c:v>133.65</c:v>
                </c:pt>
                <c:pt idx="2253">
                  <c:v>82.66</c:v>
                </c:pt>
                <c:pt idx="2254">
                  <c:v>133.09</c:v>
                </c:pt>
                <c:pt idx="2255">
                  <c:v>82.15</c:v>
                </c:pt>
                <c:pt idx="2256">
                  <c:v>160.07</c:v>
                </c:pt>
                <c:pt idx="2257">
                  <c:v>144.78</c:v>
                </c:pt>
                <c:pt idx="2258">
                  <c:v>199.58</c:v>
                </c:pt>
                <c:pt idx="2259">
                  <c:v>57.23</c:v>
                </c:pt>
                <c:pt idx="2260">
                  <c:v>67.69</c:v>
                </c:pt>
                <c:pt idx="2261">
                  <c:v>84.3</c:v>
                </c:pt>
                <c:pt idx="2262">
                  <c:v>113.6</c:v>
                </c:pt>
                <c:pt idx="2263">
                  <c:v>118.92</c:v>
                </c:pt>
                <c:pt idx="2264">
                  <c:v>144.11000000000001</c:v>
                </c:pt>
                <c:pt idx="2265">
                  <c:v>192.35</c:v>
                </c:pt>
                <c:pt idx="2266">
                  <c:v>98.68</c:v>
                </c:pt>
                <c:pt idx="2267">
                  <c:v>153.82</c:v>
                </c:pt>
                <c:pt idx="2268">
                  <c:v>140.71</c:v>
                </c:pt>
                <c:pt idx="2269">
                  <c:v>126.48</c:v>
                </c:pt>
                <c:pt idx="2270">
                  <c:v>216.59</c:v>
                </c:pt>
                <c:pt idx="2271">
                  <c:v>103.99</c:v>
                </c:pt>
                <c:pt idx="2272">
                  <c:v>130.37</c:v>
                </c:pt>
                <c:pt idx="2273">
                  <c:v>185.19</c:v>
                </c:pt>
                <c:pt idx="2274">
                  <c:v>91.1</c:v>
                </c:pt>
                <c:pt idx="2275">
                  <c:v>138.66</c:v>
                </c:pt>
                <c:pt idx="2276">
                  <c:v>89.31</c:v>
                </c:pt>
                <c:pt idx="2277">
                  <c:v>170.04</c:v>
                </c:pt>
                <c:pt idx="2278">
                  <c:v>125.45</c:v>
                </c:pt>
                <c:pt idx="2279">
                  <c:v>132.55000000000001</c:v>
                </c:pt>
                <c:pt idx="2280">
                  <c:v>152.66</c:v>
                </c:pt>
                <c:pt idx="2281">
                  <c:v>144.4</c:v>
                </c:pt>
                <c:pt idx="2282">
                  <c:v>133.44</c:v>
                </c:pt>
                <c:pt idx="2283">
                  <c:v>116.35</c:v>
                </c:pt>
                <c:pt idx="2284">
                  <c:v>125.09</c:v>
                </c:pt>
                <c:pt idx="2285">
                  <c:v>124.58</c:v>
                </c:pt>
                <c:pt idx="2286">
                  <c:v>77.81</c:v>
                </c:pt>
                <c:pt idx="2287">
                  <c:v>67.39</c:v>
                </c:pt>
                <c:pt idx="2288">
                  <c:v>179.01</c:v>
                </c:pt>
                <c:pt idx="2289">
                  <c:v>107.12</c:v>
                </c:pt>
                <c:pt idx="2290">
                  <c:v>57.9</c:v>
                </c:pt>
                <c:pt idx="2291">
                  <c:v>241.48</c:v>
                </c:pt>
                <c:pt idx="2292">
                  <c:v>134.96</c:v>
                </c:pt>
                <c:pt idx="2293">
                  <c:v>399.87</c:v>
                </c:pt>
                <c:pt idx="2294">
                  <c:v>96.07</c:v>
                </c:pt>
                <c:pt idx="2295">
                  <c:v>90.39</c:v>
                </c:pt>
                <c:pt idx="2296">
                  <c:v>101.4</c:v>
                </c:pt>
                <c:pt idx="2297">
                  <c:v>95.63</c:v>
                </c:pt>
                <c:pt idx="2298">
                  <c:v>91.76</c:v>
                </c:pt>
                <c:pt idx="2299">
                  <c:v>131.18</c:v>
                </c:pt>
                <c:pt idx="2300">
                  <c:v>113.72</c:v>
                </c:pt>
                <c:pt idx="2301">
                  <c:v>113.23</c:v>
                </c:pt>
                <c:pt idx="2302">
                  <c:v>78.58</c:v>
                </c:pt>
                <c:pt idx="2303">
                  <c:v>85.35</c:v>
                </c:pt>
                <c:pt idx="2304">
                  <c:v>70.760000000000005</c:v>
                </c:pt>
                <c:pt idx="2305">
                  <c:v>304.68</c:v>
                </c:pt>
                <c:pt idx="2306">
                  <c:v>177.96</c:v>
                </c:pt>
                <c:pt idx="2307">
                  <c:v>86.77</c:v>
                </c:pt>
                <c:pt idx="2308">
                  <c:v>74.180000000000007</c:v>
                </c:pt>
                <c:pt idx="2309">
                  <c:v>54.9</c:v>
                </c:pt>
                <c:pt idx="2310">
                  <c:v>69.52</c:v>
                </c:pt>
                <c:pt idx="2311">
                  <c:v>147.47</c:v>
                </c:pt>
                <c:pt idx="2312">
                  <c:v>105.19</c:v>
                </c:pt>
                <c:pt idx="2313">
                  <c:v>77.75</c:v>
                </c:pt>
                <c:pt idx="2314">
                  <c:v>166.77</c:v>
                </c:pt>
                <c:pt idx="2315">
                  <c:v>88.74</c:v>
                </c:pt>
                <c:pt idx="2316">
                  <c:v>72.75</c:v>
                </c:pt>
                <c:pt idx="2317">
                  <c:v>88.32</c:v>
                </c:pt>
                <c:pt idx="2318">
                  <c:v>78.8</c:v>
                </c:pt>
                <c:pt idx="2319">
                  <c:v>229.72</c:v>
                </c:pt>
                <c:pt idx="2320">
                  <c:v>222.33</c:v>
                </c:pt>
                <c:pt idx="2321">
                  <c:v>165.86</c:v>
                </c:pt>
                <c:pt idx="2322">
                  <c:v>118.66</c:v>
                </c:pt>
                <c:pt idx="2323">
                  <c:v>56.89</c:v>
                </c:pt>
                <c:pt idx="2324">
                  <c:v>72.22</c:v>
                </c:pt>
                <c:pt idx="2325">
                  <c:v>96.32</c:v>
                </c:pt>
                <c:pt idx="2326">
                  <c:v>152.30000000000001</c:v>
                </c:pt>
                <c:pt idx="2327">
                  <c:v>209.02</c:v>
                </c:pt>
                <c:pt idx="2328">
                  <c:v>135.76</c:v>
                </c:pt>
                <c:pt idx="2329">
                  <c:v>106.93</c:v>
                </c:pt>
                <c:pt idx="2330">
                  <c:v>44.76</c:v>
                </c:pt>
                <c:pt idx="2331">
                  <c:v>83.45</c:v>
                </c:pt>
                <c:pt idx="2332">
                  <c:v>63.85</c:v>
                </c:pt>
                <c:pt idx="2333">
                  <c:v>91.65</c:v>
                </c:pt>
                <c:pt idx="2334">
                  <c:v>159.31</c:v>
                </c:pt>
                <c:pt idx="2335">
                  <c:v>196.08</c:v>
                </c:pt>
                <c:pt idx="2336">
                  <c:v>98.64</c:v>
                </c:pt>
                <c:pt idx="2337">
                  <c:v>79.099999999999994</c:v>
                </c:pt>
                <c:pt idx="2338">
                  <c:v>86.86</c:v>
                </c:pt>
                <c:pt idx="2339">
                  <c:v>82.85</c:v>
                </c:pt>
                <c:pt idx="2340">
                  <c:v>108.75</c:v>
                </c:pt>
                <c:pt idx="2341">
                  <c:v>243.51</c:v>
                </c:pt>
                <c:pt idx="2342">
                  <c:v>126.3</c:v>
                </c:pt>
                <c:pt idx="2343">
                  <c:v>104.63</c:v>
                </c:pt>
                <c:pt idx="2344">
                  <c:v>142.53</c:v>
                </c:pt>
                <c:pt idx="2345">
                  <c:v>88.83</c:v>
                </c:pt>
                <c:pt idx="2346">
                  <c:v>100.28</c:v>
                </c:pt>
                <c:pt idx="2347">
                  <c:v>166.17</c:v>
                </c:pt>
                <c:pt idx="2348">
                  <c:v>148.03</c:v>
                </c:pt>
                <c:pt idx="2349">
                  <c:v>97.14</c:v>
                </c:pt>
                <c:pt idx="2350">
                  <c:v>145.53</c:v>
                </c:pt>
                <c:pt idx="2351">
                  <c:v>100.93</c:v>
                </c:pt>
                <c:pt idx="2352">
                  <c:v>96.69</c:v>
                </c:pt>
                <c:pt idx="2353">
                  <c:v>248.61</c:v>
                </c:pt>
                <c:pt idx="2354">
                  <c:v>122.3</c:v>
                </c:pt>
                <c:pt idx="2355">
                  <c:v>85.57</c:v>
                </c:pt>
                <c:pt idx="2356">
                  <c:v>90.52</c:v>
                </c:pt>
                <c:pt idx="2357">
                  <c:v>111.12</c:v>
                </c:pt>
                <c:pt idx="2358">
                  <c:v>94.34</c:v>
                </c:pt>
                <c:pt idx="2359">
                  <c:v>65.19</c:v>
                </c:pt>
                <c:pt idx="2360">
                  <c:v>86.82</c:v>
                </c:pt>
                <c:pt idx="2361">
                  <c:v>238.11</c:v>
                </c:pt>
                <c:pt idx="2362">
                  <c:v>159.77000000000001</c:v>
                </c:pt>
                <c:pt idx="2363">
                  <c:v>73.95</c:v>
                </c:pt>
                <c:pt idx="2364">
                  <c:v>59.85</c:v>
                </c:pt>
                <c:pt idx="2365">
                  <c:v>69.73</c:v>
                </c:pt>
                <c:pt idx="2366">
                  <c:v>101.73</c:v>
                </c:pt>
                <c:pt idx="2367">
                  <c:v>69.319999999999993</c:v>
                </c:pt>
                <c:pt idx="2368">
                  <c:v>185.92</c:v>
                </c:pt>
                <c:pt idx="2369">
                  <c:v>102.62</c:v>
                </c:pt>
                <c:pt idx="2370">
                  <c:v>99.45</c:v>
                </c:pt>
                <c:pt idx="2371">
                  <c:v>63.73</c:v>
                </c:pt>
                <c:pt idx="2372">
                  <c:v>90.49</c:v>
                </c:pt>
                <c:pt idx="2373">
                  <c:v>77.349999999999994</c:v>
                </c:pt>
                <c:pt idx="2374">
                  <c:v>61.28</c:v>
                </c:pt>
                <c:pt idx="2375">
                  <c:v>97.73</c:v>
                </c:pt>
                <c:pt idx="2376">
                  <c:v>136.16999999999999</c:v>
                </c:pt>
                <c:pt idx="2377">
                  <c:v>110.75</c:v>
                </c:pt>
                <c:pt idx="2378">
                  <c:v>188.57</c:v>
                </c:pt>
                <c:pt idx="2379">
                  <c:v>156.80000000000001</c:v>
                </c:pt>
                <c:pt idx="2380">
                  <c:v>211.53</c:v>
                </c:pt>
                <c:pt idx="2381">
                  <c:v>205.66</c:v>
                </c:pt>
                <c:pt idx="2382">
                  <c:v>264.33999999999997</c:v>
                </c:pt>
                <c:pt idx="2383">
                  <c:v>363.38</c:v>
                </c:pt>
                <c:pt idx="2384">
                  <c:v>149.84</c:v>
                </c:pt>
                <c:pt idx="2385">
                  <c:v>39</c:v>
                </c:pt>
                <c:pt idx="2386">
                  <c:v>65.66</c:v>
                </c:pt>
                <c:pt idx="2387">
                  <c:v>202.74</c:v>
                </c:pt>
                <c:pt idx="2388">
                  <c:v>79.209999999999994</c:v>
                </c:pt>
                <c:pt idx="2389">
                  <c:v>173.41</c:v>
                </c:pt>
                <c:pt idx="2390">
                  <c:v>107.9</c:v>
                </c:pt>
                <c:pt idx="2391">
                  <c:v>112.32</c:v>
                </c:pt>
                <c:pt idx="2392">
                  <c:v>114.88</c:v>
                </c:pt>
                <c:pt idx="2393">
                  <c:v>141.80000000000001</c:v>
                </c:pt>
                <c:pt idx="2394">
                  <c:v>120.37</c:v>
                </c:pt>
                <c:pt idx="2395">
                  <c:v>192.7</c:v>
                </c:pt>
                <c:pt idx="2396">
                  <c:v>87.77</c:v>
                </c:pt>
                <c:pt idx="2397">
                  <c:v>92.12</c:v>
                </c:pt>
                <c:pt idx="2398">
                  <c:v>98.64</c:v>
                </c:pt>
                <c:pt idx="2399">
                  <c:v>131.12</c:v>
                </c:pt>
                <c:pt idx="2400">
                  <c:v>58.34</c:v>
                </c:pt>
                <c:pt idx="2401">
                  <c:v>57.97</c:v>
                </c:pt>
                <c:pt idx="2402">
                  <c:v>44.45</c:v>
                </c:pt>
                <c:pt idx="2403">
                  <c:v>126.1</c:v>
                </c:pt>
                <c:pt idx="2404">
                  <c:v>103.8</c:v>
                </c:pt>
                <c:pt idx="2405">
                  <c:v>117.24</c:v>
                </c:pt>
                <c:pt idx="2406">
                  <c:v>108.42</c:v>
                </c:pt>
                <c:pt idx="2407">
                  <c:v>90.4</c:v>
                </c:pt>
                <c:pt idx="2408">
                  <c:v>219.57</c:v>
                </c:pt>
                <c:pt idx="2409">
                  <c:v>169.9</c:v>
                </c:pt>
                <c:pt idx="2410">
                  <c:v>173.55</c:v>
                </c:pt>
                <c:pt idx="2411">
                  <c:v>90.05</c:v>
                </c:pt>
                <c:pt idx="2412">
                  <c:v>121.78</c:v>
                </c:pt>
                <c:pt idx="2413">
                  <c:v>94.23</c:v>
                </c:pt>
                <c:pt idx="2414">
                  <c:v>59.47</c:v>
                </c:pt>
                <c:pt idx="2415">
                  <c:v>78.930000000000007</c:v>
                </c:pt>
                <c:pt idx="2416">
                  <c:v>84.96</c:v>
                </c:pt>
                <c:pt idx="2417">
                  <c:v>184.54</c:v>
                </c:pt>
                <c:pt idx="2418">
                  <c:v>214.47</c:v>
                </c:pt>
                <c:pt idx="2419">
                  <c:v>76.16</c:v>
                </c:pt>
                <c:pt idx="2420">
                  <c:v>103.8</c:v>
                </c:pt>
                <c:pt idx="2421">
                  <c:v>152.15</c:v>
                </c:pt>
                <c:pt idx="2422">
                  <c:v>130.93</c:v>
                </c:pt>
                <c:pt idx="2423">
                  <c:v>111.46</c:v>
                </c:pt>
                <c:pt idx="2424">
                  <c:v>185.69</c:v>
                </c:pt>
                <c:pt idx="2425">
                  <c:v>118.72</c:v>
                </c:pt>
                <c:pt idx="2426">
                  <c:v>164.17</c:v>
                </c:pt>
                <c:pt idx="2427">
                  <c:v>130.79</c:v>
                </c:pt>
                <c:pt idx="2428">
                  <c:v>171.54</c:v>
                </c:pt>
                <c:pt idx="2429">
                  <c:v>98.9</c:v>
                </c:pt>
                <c:pt idx="2430">
                  <c:v>203.29</c:v>
                </c:pt>
                <c:pt idx="2431">
                  <c:v>271.89999999999998</c:v>
                </c:pt>
                <c:pt idx="2432">
                  <c:v>179.41</c:v>
                </c:pt>
                <c:pt idx="2433">
                  <c:v>113.84</c:v>
                </c:pt>
                <c:pt idx="2434">
                  <c:v>84.18</c:v>
                </c:pt>
                <c:pt idx="2435">
                  <c:v>131.66</c:v>
                </c:pt>
                <c:pt idx="2436">
                  <c:v>132.09</c:v>
                </c:pt>
                <c:pt idx="2437">
                  <c:v>169.59</c:v>
                </c:pt>
                <c:pt idx="2438">
                  <c:v>157.01</c:v>
                </c:pt>
                <c:pt idx="2439">
                  <c:v>146.6</c:v>
                </c:pt>
                <c:pt idx="2440">
                  <c:v>192.08</c:v>
                </c:pt>
                <c:pt idx="2441">
                  <c:v>111.08</c:v>
                </c:pt>
                <c:pt idx="2442">
                  <c:v>235.1</c:v>
                </c:pt>
                <c:pt idx="2443">
                  <c:v>57.41</c:v>
                </c:pt>
                <c:pt idx="2444">
                  <c:v>139.44999999999999</c:v>
                </c:pt>
                <c:pt idx="2445">
                  <c:v>115.26</c:v>
                </c:pt>
                <c:pt idx="2446">
                  <c:v>120.25</c:v>
                </c:pt>
                <c:pt idx="2447">
                  <c:v>77.55</c:v>
                </c:pt>
                <c:pt idx="2448">
                  <c:v>91.97</c:v>
                </c:pt>
                <c:pt idx="2449">
                  <c:v>57.28</c:v>
                </c:pt>
                <c:pt idx="2450">
                  <c:v>73.63</c:v>
                </c:pt>
                <c:pt idx="2451">
                  <c:v>169.9</c:v>
                </c:pt>
                <c:pt idx="2452">
                  <c:v>507.73</c:v>
                </c:pt>
                <c:pt idx="2453">
                  <c:v>174.94</c:v>
                </c:pt>
                <c:pt idx="2454">
                  <c:v>77</c:v>
                </c:pt>
                <c:pt idx="2455">
                  <c:v>71.25</c:v>
                </c:pt>
                <c:pt idx="2456">
                  <c:v>72.930000000000007</c:v>
                </c:pt>
                <c:pt idx="2457">
                  <c:v>126.04</c:v>
                </c:pt>
                <c:pt idx="2458">
                  <c:v>52.51</c:v>
                </c:pt>
                <c:pt idx="2459">
                  <c:v>122.72</c:v>
                </c:pt>
                <c:pt idx="2460">
                  <c:v>273.48</c:v>
                </c:pt>
                <c:pt idx="2461">
                  <c:v>190.88</c:v>
                </c:pt>
                <c:pt idx="2462">
                  <c:v>146.78</c:v>
                </c:pt>
                <c:pt idx="2463">
                  <c:v>164.89</c:v>
                </c:pt>
                <c:pt idx="2464">
                  <c:v>129.34</c:v>
                </c:pt>
                <c:pt idx="2465">
                  <c:v>126.32</c:v>
                </c:pt>
                <c:pt idx="2466">
                  <c:v>179.99</c:v>
                </c:pt>
                <c:pt idx="2467">
                  <c:v>184.81</c:v>
                </c:pt>
                <c:pt idx="2468">
                  <c:v>143.53</c:v>
                </c:pt>
                <c:pt idx="2469">
                  <c:v>101.01</c:v>
                </c:pt>
                <c:pt idx="2470">
                  <c:v>93.56</c:v>
                </c:pt>
                <c:pt idx="2471">
                  <c:v>171.57</c:v>
                </c:pt>
                <c:pt idx="2472">
                  <c:v>111.26</c:v>
                </c:pt>
                <c:pt idx="2473">
                  <c:v>121.68</c:v>
                </c:pt>
                <c:pt idx="2474">
                  <c:v>97.27</c:v>
                </c:pt>
                <c:pt idx="2475">
                  <c:v>115.82</c:v>
                </c:pt>
                <c:pt idx="2476">
                  <c:v>83.48</c:v>
                </c:pt>
                <c:pt idx="2477">
                  <c:v>84.38</c:v>
                </c:pt>
                <c:pt idx="2478">
                  <c:v>67.680000000000007</c:v>
                </c:pt>
                <c:pt idx="2479">
                  <c:v>85.27</c:v>
                </c:pt>
                <c:pt idx="2480">
                  <c:v>155.44</c:v>
                </c:pt>
                <c:pt idx="2481">
                  <c:v>201.81</c:v>
                </c:pt>
                <c:pt idx="2482">
                  <c:v>109.46</c:v>
                </c:pt>
                <c:pt idx="2483">
                  <c:v>73.91</c:v>
                </c:pt>
                <c:pt idx="2484">
                  <c:v>107.1</c:v>
                </c:pt>
                <c:pt idx="2485">
                  <c:v>180.25</c:v>
                </c:pt>
                <c:pt idx="2486">
                  <c:v>139.80000000000001</c:v>
                </c:pt>
                <c:pt idx="2487">
                  <c:v>133.87</c:v>
                </c:pt>
                <c:pt idx="2488">
                  <c:v>114.2</c:v>
                </c:pt>
                <c:pt idx="2489">
                  <c:v>180.27</c:v>
                </c:pt>
                <c:pt idx="2490">
                  <c:v>89.64</c:v>
                </c:pt>
                <c:pt idx="2491">
                  <c:v>156.68</c:v>
                </c:pt>
                <c:pt idx="2492">
                  <c:v>161.59</c:v>
                </c:pt>
                <c:pt idx="2493">
                  <c:v>175.73</c:v>
                </c:pt>
                <c:pt idx="2494">
                  <c:v>160.38999999999999</c:v>
                </c:pt>
                <c:pt idx="2495">
                  <c:v>167.06</c:v>
                </c:pt>
                <c:pt idx="2496">
                  <c:v>188.05</c:v>
                </c:pt>
                <c:pt idx="2497">
                  <c:v>134.88</c:v>
                </c:pt>
                <c:pt idx="2498">
                  <c:v>204.82</c:v>
                </c:pt>
                <c:pt idx="2499">
                  <c:v>219.09</c:v>
                </c:pt>
                <c:pt idx="2500">
                  <c:v>212.98</c:v>
                </c:pt>
                <c:pt idx="2501">
                  <c:v>142.22</c:v>
                </c:pt>
                <c:pt idx="2502">
                  <c:v>164.7</c:v>
                </c:pt>
                <c:pt idx="2503">
                  <c:v>165.06</c:v>
                </c:pt>
                <c:pt idx="2504">
                  <c:v>142.59</c:v>
                </c:pt>
                <c:pt idx="2505">
                  <c:v>150.53</c:v>
                </c:pt>
                <c:pt idx="2506">
                  <c:v>232.96</c:v>
                </c:pt>
                <c:pt idx="2507">
                  <c:v>174.06</c:v>
                </c:pt>
                <c:pt idx="2508">
                  <c:v>352.88</c:v>
                </c:pt>
                <c:pt idx="2509">
                  <c:v>222.54</c:v>
                </c:pt>
                <c:pt idx="2510">
                  <c:v>154.33000000000001</c:v>
                </c:pt>
                <c:pt idx="2511">
                  <c:v>216.66</c:v>
                </c:pt>
                <c:pt idx="2512">
                  <c:v>137.82</c:v>
                </c:pt>
                <c:pt idx="2513">
                  <c:v>171.27</c:v>
                </c:pt>
                <c:pt idx="2514">
                  <c:v>100.89</c:v>
                </c:pt>
                <c:pt idx="2515">
                  <c:v>161.71</c:v>
                </c:pt>
                <c:pt idx="2516">
                  <c:v>239.83</c:v>
                </c:pt>
                <c:pt idx="2517">
                  <c:v>137.53</c:v>
                </c:pt>
                <c:pt idx="2518">
                  <c:v>116.56</c:v>
                </c:pt>
                <c:pt idx="2519">
                  <c:v>128.22999999999999</c:v>
                </c:pt>
                <c:pt idx="2520">
                  <c:v>209.01</c:v>
                </c:pt>
                <c:pt idx="2521">
                  <c:v>204.08</c:v>
                </c:pt>
                <c:pt idx="2522">
                  <c:v>396.7</c:v>
                </c:pt>
                <c:pt idx="2523">
                  <c:v>322.10000000000002</c:v>
                </c:pt>
                <c:pt idx="2524">
                  <c:v>193.93</c:v>
                </c:pt>
                <c:pt idx="2525">
                  <c:v>105.19</c:v>
                </c:pt>
                <c:pt idx="2526">
                  <c:v>81.849999999999994</c:v>
                </c:pt>
                <c:pt idx="2527">
                  <c:v>114.29</c:v>
                </c:pt>
                <c:pt idx="2528">
                  <c:v>160.34</c:v>
                </c:pt>
                <c:pt idx="2529">
                  <c:v>65.819999999999993</c:v>
                </c:pt>
                <c:pt idx="2530">
                  <c:v>115.67</c:v>
                </c:pt>
                <c:pt idx="2531">
                  <c:v>126.89</c:v>
                </c:pt>
                <c:pt idx="2532">
                  <c:v>168.21</c:v>
                </c:pt>
                <c:pt idx="2533">
                  <c:v>171.04</c:v>
                </c:pt>
                <c:pt idx="2534">
                  <c:v>124.74</c:v>
                </c:pt>
                <c:pt idx="2535">
                  <c:v>92.39</c:v>
                </c:pt>
                <c:pt idx="2536">
                  <c:v>324.04000000000002</c:v>
                </c:pt>
                <c:pt idx="2537">
                  <c:v>241.25</c:v>
                </c:pt>
                <c:pt idx="2538">
                  <c:v>103.12</c:v>
                </c:pt>
                <c:pt idx="2539">
                  <c:v>90.43</c:v>
                </c:pt>
                <c:pt idx="2540">
                  <c:v>142.29</c:v>
                </c:pt>
                <c:pt idx="2541">
                  <c:v>98.36</c:v>
                </c:pt>
                <c:pt idx="2542">
                  <c:v>85.21</c:v>
                </c:pt>
                <c:pt idx="2543">
                  <c:v>105.38</c:v>
                </c:pt>
                <c:pt idx="2544">
                  <c:v>93.03</c:v>
                </c:pt>
                <c:pt idx="2545">
                  <c:v>276.08</c:v>
                </c:pt>
                <c:pt idx="2546">
                  <c:v>95.07</c:v>
                </c:pt>
                <c:pt idx="2547">
                  <c:v>89.05</c:v>
                </c:pt>
                <c:pt idx="2548">
                  <c:v>148.56</c:v>
                </c:pt>
                <c:pt idx="2549">
                  <c:v>112.1</c:v>
                </c:pt>
                <c:pt idx="2550">
                  <c:v>131.87</c:v>
                </c:pt>
                <c:pt idx="2551">
                  <c:v>126.9</c:v>
                </c:pt>
                <c:pt idx="2552">
                  <c:v>130.06</c:v>
                </c:pt>
                <c:pt idx="2553">
                  <c:v>69.39</c:v>
                </c:pt>
                <c:pt idx="2554">
                  <c:v>80.209999999999994</c:v>
                </c:pt>
                <c:pt idx="2555">
                  <c:v>126.12</c:v>
                </c:pt>
                <c:pt idx="2556">
                  <c:v>281.5</c:v>
                </c:pt>
                <c:pt idx="2557">
                  <c:v>150.38999999999999</c:v>
                </c:pt>
                <c:pt idx="2558">
                  <c:v>99.33</c:v>
                </c:pt>
                <c:pt idx="2559">
                  <c:v>103.64</c:v>
                </c:pt>
                <c:pt idx="2560">
                  <c:v>123.78</c:v>
                </c:pt>
                <c:pt idx="2561">
                  <c:v>87.92</c:v>
                </c:pt>
                <c:pt idx="2562">
                  <c:v>212.5</c:v>
                </c:pt>
                <c:pt idx="2563">
                  <c:v>108.42</c:v>
                </c:pt>
                <c:pt idx="2564">
                  <c:v>307.95999999999998</c:v>
                </c:pt>
                <c:pt idx="2565">
                  <c:v>97.81</c:v>
                </c:pt>
                <c:pt idx="2566">
                  <c:v>135.75</c:v>
                </c:pt>
                <c:pt idx="2567">
                  <c:v>102.02</c:v>
                </c:pt>
                <c:pt idx="2568">
                  <c:v>144.72999999999999</c:v>
                </c:pt>
                <c:pt idx="2569">
                  <c:v>140</c:v>
                </c:pt>
                <c:pt idx="2570">
                  <c:v>130.88</c:v>
                </c:pt>
                <c:pt idx="2571">
                  <c:v>184.23</c:v>
                </c:pt>
                <c:pt idx="2572">
                  <c:v>124.37</c:v>
                </c:pt>
                <c:pt idx="2573">
                  <c:v>101.23</c:v>
                </c:pt>
                <c:pt idx="2574">
                  <c:v>97.83</c:v>
                </c:pt>
                <c:pt idx="2575">
                  <c:v>157.59</c:v>
                </c:pt>
                <c:pt idx="2576">
                  <c:v>185.12</c:v>
                </c:pt>
                <c:pt idx="2577">
                  <c:v>157.27000000000001</c:v>
                </c:pt>
                <c:pt idx="2578">
                  <c:v>247.4</c:v>
                </c:pt>
                <c:pt idx="2579">
                  <c:v>135.77000000000001</c:v>
                </c:pt>
                <c:pt idx="2580">
                  <c:v>135.79</c:v>
                </c:pt>
                <c:pt idx="2581">
                  <c:v>100.89</c:v>
                </c:pt>
                <c:pt idx="2582">
                  <c:v>132.56</c:v>
                </c:pt>
                <c:pt idx="2583">
                  <c:v>145.02000000000001</c:v>
                </c:pt>
                <c:pt idx="2584">
                  <c:v>61.72</c:v>
                </c:pt>
                <c:pt idx="2585">
                  <c:v>79.319999999999993</c:v>
                </c:pt>
                <c:pt idx="2586">
                  <c:v>82.99</c:v>
                </c:pt>
                <c:pt idx="2587">
                  <c:v>72.900000000000006</c:v>
                </c:pt>
                <c:pt idx="2588">
                  <c:v>161.66</c:v>
                </c:pt>
                <c:pt idx="2589">
                  <c:v>144.13</c:v>
                </c:pt>
                <c:pt idx="2590">
                  <c:v>163.85</c:v>
                </c:pt>
                <c:pt idx="2591">
                  <c:v>88.7</c:v>
                </c:pt>
                <c:pt idx="2592">
                  <c:v>139.94999999999999</c:v>
                </c:pt>
                <c:pt idx="2593">
                  <c:v>127.27</c:v>
                </c:pt>
                <c:pt idx="2594">
                  <c:v>167.65</c:v>
                </c:pt>
                <c:pt idx="2595">
                  <c:v>110.13</c:v>
                </c:pt>
                <c:pt idx="2596">
                  <c:v>112.11</c:v>
                </c:pt>
                <c:pt idx="2597">
                  <c:v>93.65</c:v>
                </c:pt>
                <c:pt idx="2598">
                  <c:v>80.16</c:v>
                </c:pt>
                <c:pt idx="2599">
                  <c:v>124.32</c:v>
                </c:pt>
                <c:pt idx="2600">
                  <c:v>95.37</c:v>
                </c:pt>
                <c:pt idx="2601">
                  <c:v>120.62</c:v>
                </c:pt>
                <c:pt idx="2602">
                  <c:v>140.82</c:v>
                </c:pt>
                <c:pt idx="2603">
                  <c:v>189.54</c:v>
                </c:pt>
                <c:pt idx="2604">
                  <c:v>108.29</c:v>
                </c:pt>
                <c:pt idx="2605">
                  <c:v>143.96</c:v>
                </c:pt>
                <c:pt idx="2606">
                  <c:v>184.49</c:v>
                </c:pt>
                <c:pt idx="2607">
                  <c:v>165.42</c:v>
                </c:pt>
                <c:pt idx="2608">
                  <c:v>140.11000000000001</c:v>
                </c:pt>
                <c:pt idx="2609">
                  <c:v>96.97</c:v>
                </c:pt>
                <c:pt idx="2610">
                  <c:v>96.96</c:v>
                </c:pt>
                <c:pt idx="2611">
                  <c:v>111.86</c:v>
                </c:pt>
                <c:pt idx="2612">
                  <c:v>91.56</c:v>
                </c:pt>
                <c:pt idx="2613">
                  <c:v>239.87</c:v>
                </c:pt>
                <c:pt idx="2614">
                  <c:v>140.94</c:v>
                </c:pt>
                <c:pt idx="2615">
                  <c:v>129.96</c:v>
                </c:pt>
                <c:pt idx="2616">
                  <c:v>135.33000000000001</c:v>
                </c:pt>
                <c:pt idx="2617">
                  <c:v>158.37</c:v>
                </c:pt>
                <c:pt idx="2618">
                  <c:v>177.73</c:v>
                </c:pt>
                <c:pt idx="2619">
                  <c:v>130.94999999999999</c:v>
                </c:pt>
                <c:pt idx="2620">
                  <c:v>135.94999999999999</c:v>
                </c:pt>
                <c:pt idx="2621">
                  <c:v>309.83</c:v>
                </c:pt>
                <c:pt idx="2622">
                  <c:v>116.59</c:v>
                </c:pt>
                <c:pt idx="2623">
                  <c:v>91.52</c:v>
                </c:pt>
                <c:pt idx="2624">
                  <c:v>93.67</c:v>
                </c:pt>
                <c:pt idx="2625">
                  <c:v>104.33</c:v>
                </c:pt>
                <c:pt idx="2626">
                  <c:v>104.17</c:v>
                </c:pt>
                <c:pt idx="2627">
                  <c:v>210.3</c:v>
                </c:pt>
                <c:pt idx="2628">
                  <c:v>200.3</c:v>
                </c:pt>
                <c:pt idx="2629">
                  <c:v>126.67</c:v>
                </c:pt>
                <c:pt idx="2630">
                  <c:v>52.82</c:v>
                </c:pt>
                <c:pt idx="2631">
                  <c:v>203.03</c:v>
                </c:pt>
                <c:pt idx="2632">
                  <c:v>210.77</c:v>
                </c:pt>
                <c:pt idx="2633">
                  <c:v>214.9</c:v>
                </c:pt>
                <c:pt idx="2634">
                  <c:v>195.72</c:v>
                </c:pt>
                <c:pt idx="2635">
                  <c:v>182.94</c:v>
                </c:pt>
                <c:pt idx="2636">
                  <c:v>177.18</c:v>
                </c:pt>
                <c:pt idx="2637">
                  <c:v>113.33</c:v>
                </c:pt>
                <c:pt idx="2638">
                  <c:v>132.76</c:v>
                </c:pt>
                <c:pt idx="2639">
                  <c:v>138.82</c:v>
                </c:pt>
                <c:pt idx="2640">
                  <c:v>100.99</c:v>
                </c:pt>
                <c:pt idx="2641">
                  <c:v>209.57</c:v>
                </c:pt>
                <c:pt idx="2642">
                  <c:v>120.62</c:v>
                </c:pt>
                <c:pt idx="2643">
                  <c:v>94.68</c:v>
                </c:pt>
                <c:pt idx="2644">
                  <c:v>181.99</c:v>
                </c:pt>
                <c:pt idx="2645">
                  <c:v>111</c:v>
                </c:pt>
                <c:pt idx="2646">
                  <c:v>130.22999999999999</c:v>
                </c:pt>
                <c:pt idx="2647">
                  <c:v>61.72</c:v>
                </c:pt>
                <c:pt idx="2648">
                  <c:v>118.84</c:v>
                </c:pt>
                <c:pt idx="2649">
                  <c:v>141.32</c:v>
                </c:pt>
                <c:pt idx="2650">
                  <c:v>96.66</c:v>
                </c:pt>
                <c:pt idx="2651">
                  <c:v>115.69</c:v>
                </c:pt>
                <c:pt idx="2652">
                  <c:v>78.430000000000007</c:v>
                </c:pt>
                <c:pt idx="2653">
                  <c:v>107.43</c:v>
                </c:pt>
                <c:pt idx="2654">
                  <c:v>265.44</c:v>
                </c:pt>
                <c:pt idx="2655">
                  <c:v>187.1</c:v>
                </c:pt>
                <c:pt idx="2656">
                  <c:v>227.88</c:v>
                </c:pt>
                <c:pt idx="2657">
                  <c:v>189.05</c:v>
                </c:pt>
                <c:pt idx="2658">
                  <c:v>84.3</c:v>
                </c:pt>
                <c:pt idx="2659">
                  <c:v>99.36</c:v>
                </c:pt>
                <c:pt idx="2660">
                  <c:v>48.55</c:v>
                </c:pt>
                <c:pt idx="2661">
                  <c:v>112.14</c:v>
                </c:pt>
                <c:pt idx="2662">
                  <c:v>95.08</c:v>
                </c:pt>
                <c:pt idx="2663">
                  <c:v>145.63</c:v>
                </c:pt>
                <c:pt idx="2664">
                  <c:v>103.94</c:v>
                </c:pt>
                <c:pt idx="2665">
                  <c:v>75.77</c:v>
                </c:pt>
                <c:pt idx="2666">
                  <c:v>92.67</c:v>
                </c:pt>
                <c:pt idx="2667">
                  <c:v>98.49</c:v>
                </c:pt>
                <c:pt idx="2668">
                  <c:v>49.35</c:v>
                </c:pt>
                <c:pt idx="2669">
                  <c:v>149.65</c:v>
                </c:pt>
                <c:pt idx="2670">
                  <c:v>169.02</c:v>
                </c:pt>
                <c:pt idx="2671">
                  <c:v>93.31</c:v>
                </c:pt>
                <c:pt idx="2672">
                  <c:v>137.29</c:v>
                </c:pt>
                <c:pt idx="2673">
                  <c:v>66.37</c:v>
                </c:pt>
                <c:pt idx="2674">
                  <c:v>121.88</c:v>
                </c:pt>
                <c:pt idx="2675">
                  <c:v>96.29</c:v>
                </c:pt>
                <c:pt idx="2676">
                  <c:v>138.76</c:v>
                </c:pt>
                <c:pt idx="2677">
                  <c:v>97.52</c:v>
                </c:pt>
                <c:pt idx="2678">
                  <c:v>83.23</c:v>
                </c:pt>
                <c:pt idx="2679">
                  <c:v>126.46</c:v>
                </c:pt>
                <c:pt idx="2680">
                  <c:v>75.930000000000007</c:v>
                </c:pt>
                <c:pt idx="2681">
                  <c:v>65.23</c:v>
                </c:pt>
                <c:pt idx="2682">
                  <c:v>65.72</c:v>
                </c:pt>
                <c:pt idx="2683">
                  <c:v>95.37</c:v>
                </c:pt>
                <c:pt idx="2684">
                  <c:v>158.69</c:v>
                </c:pt>
                <c:pt idx="2685">
                  <c:v>91.55</c:v>
                </c:pt>
                <c:pt idx="2686">
                  <c:v>87.66</c:v>
                </c:pt>
                <c:pt idx="2687">
                  <c:v>47.62</c:v>
                </c:pt>
                <c:pt idx="2688">
                  <c:v>66.03</c:v>
                </c:pt>
                <c:pt idx="2689">
                  <c:v>64.78</c:v>
                </c:pt>
                <c:pt idx="2690">
                  <c:v>141.94999999999999</c:v>
                </c:pt>
                <c:pt idx="2691">
                  <c:v>162.37</c:v>
                </c:pt>
                <c:pt idx="2692">
                  <c:v>95.35</c:v>
                </c:pt>
                <c:pt idx="2693">
                  <c:v>116.73</c:v>
                </c:pt>
                <c:pt idx="2694">
                  <c:v>118.58</c:v>
                </c:pt>
                <c:pt idx="2695">
                  <c:v>123.3</c:v>
                </c:pt>
                <c:pt idx="2696">
                  <c:v>125.98</c:v>
                </c:pt>
                <c:pt idx="2697">
                  <c:v>131.16999999999999</c:v>
                </c:pt>
                <c:pt idx="2698">
                  <c:v>65.09</c:v>
                </c:pt>
                <c:pt idx="2699">
                  <c:v>78.61</c:v>
                </c:pt>
                <c:pt idx="2700">
                  <c:v>70.88</c:v>
                </c:pt>
                <c:pt idx="2701">
                  <c:v>139.19999999999999</c:v>
                </c:pt>
                <c:pt idx="2702">
                  <c:v>133.87</c:v>
                </c:pt>
                <c:pt idx="2703">
                  <c:v>114.37</c:v>
                </c:pt>
                <c:pt idx="2704">
                  <c:v>127.96</c:v>
                </c:pt>
                <c:pt idx="2705">
                  <c:v>85.96</c:v>
                </c:pt>
                <c:pt idx="2706">
                  <c:v>194.98</c:v>
                </c:pt>
                <c:pt idx="2707">
                  <c:v>155.79</c:v>
                </c:pt>
                <c:pt idx="2708">
                  <c:v>93.12</c:v>
                </c:pt>
                <c:pt idx="2709">
                  <c:v>192.84</c:v>
                </c:pt>
                <c:pt idx="2710">
                  <c:v>101.92</c:v>
                </c:pt>
                <c:pt idx="2711">
                  <c:v>296.27999999999997</c:v>
                </c:pt>
                <c:pt idx="2712">
                  <c:v>146.03</c:v>
                </c:pt>
                <c:pt idx="2713">
                  <c:v>148.79</c:v>
                </c:pt>
                <c:pt idx="2714">
                  <c:v>153.24</c:v>
                </c:pt>
                <c:pt idx="2715">
                  <c:v>168.97</c:v>
                </c:pt>
                <c:pt idx="2716">
                  <c:v>139.82</c:v>
                </c:pt>
                <c:pt idx="2717">
                  <c:v>100.81</c:v>
                </c:pt>
                <c:pt idx="2718">
                  <c:v>128.12</c:v>
                </c:pt>
                <c:pt idx="2719">
                  <c:v>181.4</c:v>
                </c:pt>
                <c:pt idx="2720">
                  <c:v>155.85</c:v>
                </c:pt>
                <c:pt idx="2721">
                  <c:v>186.85</c:v>
                </c:pt>
                <c:pt idx="2722">
                  <c:v>169.02</c:v>
                </c:pt>
                <c:pt idx="2723">
                  <c:v>180.93</c:v>
                </c:pt>
                <c:pt idx="2724">
                  <c:v>120.4</c:v>
                </c:pt>
                <c:pt idx="2725">
                  <c:v>208.79</c:v>
                </c:pt>
                <c:pt idx="2726">
                  <c:v>129.16</c:v>
                </c:pt>
                <c:pt idx="2727">
                  <c:v>73.349999999999994</c:v>
                </c:pt>
                <c:pt idx="2728">
                  <c:v>70.66</c:v>
                </c:pt>
                <c:pt idx="2729">
                  <c:v>78.349999999999994</c:v>
                </c:pt>
                <c:pt idx="2730">
                  <c:v>107.34</c:v>
                </c:pt>
                <c:pt idx="2731">
                  <c:v>72.319999999999993</c:v>
                </c:pt>
                <c:pt idx="2732">
                  <c:v>140.06</c:v>
                </c:pt>
                <c:pt idx="2733">
                  <c:v>168.29</c:v>
                </c:pt>
                <c:pt idx="2734">
                  <c:v>104.95</c:v>
                </c:pt>
                <c:pt idx="2735">
                  <c:v>84.81</c:v>
                </c:pt>
                <c:pt idx="2736">
                  <c:v>150.79</c:v>
                </c:pt>
                <c:pt idx="2737">
                  <c:v>204.29</c:v>
                </c:pt>
                <c:pt idx="2738">
                  <c:v>87.03</c:v>
                </c:pt>
                <c:pt idx="2739">
                  <c:v>114.98</c:v>
                </c:pt>
                <c:pt idx="2740">
                  <c:v>161.13</c:v>
                </c:pt>
                <c:pt idx="2741">
                  <c:v>127.48</c:v>
                </c:pt>
                <c:pt idx="2742">
                  <c:v>98.2</c:v>
                </c:pt>
                <c:pt idx="2743">
                  <c:v>140.72999999999999</c:v>
                </c:pt>
                <c:pt idx="2744">
                  <c:v>122.07</c:v>
                </c:pt>
                <c:pt idx="2745">
                  <c:v>66.38</c:v>
                </c:pt>
                <c:pt idx="2746">
                  <c:v>116.64</c:v>
                </c:pt>
                <c:pt idx="2747">
                  <c:v>245.52</c:v>
                </c:pt>
                <c:pt idx="2748">
                  <c:v>123.6</c:v>
                </c:pt>
                <c:pt idx="2749">
                  <c:v>146.6</c:v>
                </c:pt>
                <c:pt idx="2750">
                  <c:v>119.57</c:v>
                </c:pt>
                <c:pt idx="2751">
                  <c:v>183.98</c:v>
                </c:pt>
                <c:pt idx="2752">
                  <c:v>198.23</c:v>
                </c:pt>
                <c:pt idx="2753">
                  <c:v>228.73</c:v>
                </c:pt>
                <c:pt idx="2754">
                  <c:v>215.52</c:v>
                </c:pt>
                <c:pt idx="2755">
                  <c:v>95.09</c:v>
                </c:pt>
                <c:pt idx="2756">
                  <c:v>107.83</c:v>
                </c:pt>
                <c:pt idx="2757">
                  <c:v>91.22</c:v>
                </c:pt>
                <c:pt idx="2758">
                  <c:v>133.38999999999999</c:v>
                </c:pt>
                <c:pt idx="2759">
                  <c:v>110.6</c:v>
                </c:pt>
                <c:pt idx="2760">
                  <c:v>255.53</c:v>
                </c:pt>
                <c:pt idx="2761">
                  <c:v>122.23</c:v>
                </c:pt>
                <c:pt idx="2762">
                  <c:v>125.51</c:v>
                </c:pt>
                <c:pt idx="2763">
                  <c:v>183.38</c:v>
                </c:pt>
                <c:pt idx="2764">
                  <c:v>226.25</c:v>
                </c:pt>
                <c:pt idx="2765">
                  <c:v>189.26</c:v>
                </c:pt>
                <c:pt idx="2766">
                  <c:v>119.31</c:v>
                </c:pt>
                <c:pt idx="2767">
                  <c:v>173.32</c:v>
                </c:pt>
                <c:pt idx="2768">
                  <c:v>183.05</c:v>
                </c:pt>
                <c:pt idx="2769">
                  <c:v>90.52</c:v>
                </c:pt>
                <c:pt idx="2770">
                  <c:v>89.9</c:v>
                </c:pt>
                <c:pt idx="2771">
                  <c:v>177.11</c:v>
                </c:pt>
                <c:pt idx="2772">
                  <c:v>48.03</c:v>
                </c:pt>
                <c:pt idx="2773">
                  <c:v>83.3</c:v>
                </c:pt>
                <c:pt idx="2774">
                  <c:v>339.06</c:v>
                </c:pt>
                <c:pt idx="2775">
                  <c:v>187.14</c:v>
                </c:pt>
                <c:pt idx="2776">
                  <c:v>105.68</c:v>
                </c:pt>
                <c:pt idx="2777">
                  <c:v>151.37</c:v>
                </c:pt>
                <c:pt idx="2778">
                  <c:v>81.81</c:v>
                </c:pt>
                <c:pt idx="2779">
                  <c:v>114.31</c:v>
                </c:pt>
                <c:pt idx="2780">
                  <c:v>61</c:v>
                </c:pt>
                <c:pt idx="2781">
                  <c:v>223.06</c:v>
                </c:pt>
                <c:pt idx="2782">
                  <c:v>169.7</c:v>
                </c:pt>
                <c:pt idx="2783">
                  <c:v>122.35</c:v>
                </c:pt>
                <c:pt idx="2784">
                  <c:v>120.9</c:v>
                </c:pt>
                <c:pt idx="2785">
                  <c:v>114.95</c:v>
                </c:pt>
                <c:pt idx="2786">
                  <c:v>99.07</c:v>
                </c:pt>
                <c:pt idx="2787">
                  <c:v>84.76</c:v>
                </c:pt>
                <c:pt idx="2788">
                  <c:v>103.12</c:v>
                </c:pt>
                <c:pt idx="2789">
                  <c:v>87.27</c:v>
                </c:pt>
                <c:pt idx="2790">
                  <c:v>72.84</c:v>
                </c:pt>
                <c:pt idx="2791">
                  <c:v>147.63</c:v>
                </c:pt>
                <c:pt idx="2792">
                  <c:v>98.69</c:v>
                </c:pt>
                <c:pt idx="2793">
                  <c:v>84.14</c:v>
                </c:pt>
                <c:pt idx="2794">
                  <c:v>73.31</c:v>
                </c:pt>
                <c:pt idx="2795">
                  <c:v>343.59</c:v>
                </c:pt>
                <c:pt idx="2796">
                  <c:v>170.29</c:v>
                </c:pt>
                <c:pt idx="2797">
                  <c:v>69.63</c:v>
                </c:pt>
                <c:pt idx="2798">
                  <c:v>85.9</c:v>
                </c:pt>
                <c:pt idx="2799">
                  <c:v>123.69</c:v>
                </c:pt>
                <c:pt idx="2800">
                  <c:v>199.3</c:v>
                </c:pt>
                <c:pt idx="2801">
                  <c:v>162.78</c:v>
                </c:pt>
                <c:pt idx="2802">
                  <c:v>433.38</c:v>
                </c:pt>
                <c:pt idx="2803">
                  <c:v>185.33</c:v>
                </c:pt>
                <c:pt idx="2804">
                  <c:v>117.51</c:v>
                </c:pt>
                <c:pt idx="2805">
                  <c:v>114.2</c:v>
                </c:pt>
                <c:pt idx="2806">
                  <c:v>176.01</c:v>
                </c:pt>
                <c:pt idx="2807">
                  <c:v>158.88</c:v>
                </c:pt>
                <c:pt idx="2808">
                  <c:v>168.63</c:v>
                </c:pt>
                <c:pt idx="2809">
                  <c:v>204.85</c:v>
                </c:pt>
                <c:pt idx="2810">
                  <c:v>152.46</c:v>
                </c:pt>
                <c:pt idx="2811">
                  <c:v>386.4</c:v>
                </c:pt>
                <c:pt idx="2812">
                  <c:v>363.54</c:v>
                </c:pt>
                <c:pt idx="2813">
                  <c:v>189.12</c:v>
                </c:pt>
                <c:pt idx="2814">
                  <c:v>141.9</c:v>
                </c:pt>
                <c:pt idx="2815">
                  <c:v>176.67</c:v>
                </c:pt>
                <c:pt idx="2816">
                  <c:v>261.68</c:v>
                </c:pt>
                <c:pt idx="2817">
                  <c:v>166.4</c:v>
                </c:pt>
                <c:pt idx="2818">
                  <c:v>73.48</c:v>
                </c:pt>
                <c:pt idx="2819">
                  <c:v>310.22000000000003</c:v>
                </c:pt>
                <c:pt idx="2820">
                  <c:v>106.09</c:v>
                </c:pt>
                <c:pt idx="2821">
                  <c:v>119.89</c:v>
                </c:pt>
                <c:pt idx="2822">
                  <c:v>89.56</c:v>
                </c:pt>
                <c:pt idx="2823">
                  <c:v>258.77999999999997</c:v>
                </c:pt>
                <c:pt idx="2824">
                  <c:v>326.16000000000003</c:v>
                </c:pt>
                <c:pt idx="2825">
                  <c:v>123.28</c:v>
                </c:pt>
                <c:pt idx="2826">
                  <c:v>113.38</c:v>
                </c:pt>
                <c:pt idx="2827">
                  <c:v>72.53</c:v>
                </c:pt>
                <c:pt idx="2828">
                  <c:v>110.89</c:v>
                </c:pt>
                <c:pt idx="2829">
                  <c:v>114.2</c:v>
                </c:pt>
                <c:pt idx="2830">
                  <c:v>225.17</c:v>
                </c:pt>
                <c:pt idx="2831">
                  <c:v>190.98</c:v>
                </c:pt>
                <c:pt idx="2832">
                  <c:v>158.19</c:v>
                </c:pt>
                <c:pt idx="2833">
                  <c:v>137.21</c:v>
                </c:pt>
                <c:pt idx="2834">
                  <c:v>116.99</c:v>
                </c:pt>
                <c:pt idx="2835">
                  <c:v>115.81</c:v>
                </c:pt>
                <c:pt idx="2836">
                  <c:v>99.82</c:v>
                </c:pt>
                <c:pt idx="2837">
                  <c:v>90.75</c:v>
                </c:pt>
                <c:pt idx="2838">
                  <c:v>219.03</c:v>
                </c:pt>
                <c:pt idx="2839">
                  <c:v>190.34</c:v>
                </c:pt>
                <c:pt idx="2840">
                  <c:v>139.63</c:v>
                </c:pt>
                <c:pt idx="2841">
                  <c:v>129.06</c:v>
                </c:pt>
                <c:pt idx="2842">
                  <c:v>99.82</c:v>
                </c:pt>
                <c:pt idx="2843">
                  <c:v>118.66</c:v>
                </c:pt>
                <c:pt idx="2844">
                  <c:v>54.4</c:v>
                </c:pt>
                <c:pt idx="2845">
                  <c:v>70.05</c:v>
                </c:pt>
                <c:pt idx="2846">
                  <c:v>105.73</c:v>
                </c:pt>
                <c:pt idx="2847">
                  <c:v>200.6</c:v>
                </c:pt>
                <c:pt idx="2848">
                  <c:v>223.17</c:v>
                </c:pt>
                <c:pt idx="2849">
                  <c:v>97.82</c:v>
                </c:pt>
                <c:pt idx="2850">
                  <c:v>153.22</c:v>
                </c:pt>
                <c:pt idx="2851">
                  <c:v>101.26</c:v>
                </c:pt>
                <c:pt idx="2852">
                  <c:v>88.82</c:v>
                </c:pt>
                <c:pt idx="2853">
                  <c:v>68.900000000000006</c:v>
                </c:pt>
                <c:pt idx="2854">
                  <c:v>140.33000000000001</c:v>
                </c:pt>
                <c:pt idx="2855">
                  <c:v>188.33</c:v>
                </c:pt>
                <c:pt idx="2856">
                  <c:v>82.35</c:v>
                </c:pt>
                <c:pt idx="2857">
                  <c:v>57.93</c:v>
                </c:pt>
                <c:pt idx="2858">
                  <c:v>78.14</c:v>
                </c:pt>
                <c:pt idx="2859">
                  <c:v>130.62</c:v>
                </c:pt>
                <c:pt idx="2860">
                  <c:v>88.38</c:v>
                </c:pt>
                <c:pt idx="2861">
                  <c:v>79.33</c:v>
                </c:pt>
                <c:pt idx="2862">
                  <c:v>158.83000000000001</c:v>
                </c:pt>
                <c:pt idx="2863">
                  <c:v>90.05</c:v>
                </c:pt>
                <c:pt idx="2864">
                  <c:v>109.74</c:v>
                </c:pt>
                <c:pt idx="2865">
                  <c:v>120.29</c:v>
                </c:pt>
                <c:pt idx="2866">
                  <c:v>88.74</c:v>
                </c:pt>
                <c:pt idx="2867">
                  <c:v>97.28</c:v>
                </c:pt>
                <c:pt idx="2868">
                  <c:v>71.680000000000007</c:v>
                </c:pt>
                <c:pt idx="2869">
                  <c:v>99.01</c:v>
                </c:pt>
                <c:pt idx="2870">
                  <c:v>167.33</c:v>
                </c:pt>
                <c:pt idx="2871">
                  <c:v>111.64</c:v>
                </c:pt>
                <c:pt idx="2872">
                  <c:v>63.42</c:v>
                </c:pt>
                <c:pt idx="2873">
                  <c:v>226.43</c:v>
                </c:pt>
                <c:pt idx="2874">
                  <c:v>246.38</c:v>
                </c:pt>
                <c:pt idx="2875">
                  <c:v>165.53</c:v>
                </c:pt>
                <c:pt idx="2876">
                  <c:v>191.67</c:v>
                </c:pt>
                <c:pt idx="2877">
                  <c:v>236.53</c:v>
                </c:pt>
                <c:pt idx="2878">
                  <c:v>80.16</c:v>
                </c:pt>
                <c:pt idx="2879">
                  <c:v>213.92</c:v>
                </c:pt>
                <c:pt idx="2880">
                  <c:v>158.68</c:v>
                </c:pt>
                <c:pt idx="2881">
                  <c:v>102.69</c:v>
                </c:pt>
                <c:pt idx="2882">
                  <c:v>215.3</c:v>
                </c:pt>
                <c:pt idx="2883">
                  <c:v>190</c:v>
                </c:pt>
                <c:pt idx="2884">
                  <c:v>163.72</c:v>
                </c:pt>
                <c:pt idx="2885">
                  <c:v>132.94999999999999</c:v>
                </c:pt>
                <c:pt idx="2886">
                  <c:v>153.05000000000001</c:v>
                </c:pt>
                <c:pt idx="2887">
                  <c:v>141.81</c:v>
                </c:pt>
                <c:pt idx="2888">
                  <c:v>117.77</c:v>
                </c:pt>
                <c:pt idx="2889">
                  <c:v>127.01</c:v>
                </c:pt>
                <c:pt idx="2890">
                  <c:v>82.78</c:v>
                </c:pt>
                <c:pt idx="2891">
                  <c:v>144.99</c:v>
                </c:pt>
                <c:pt idx="2892">
                  <c:v>118.19</c:v>
                </c:pt>
                <c:pt idx="2893">
                  <c:v>407.69</c:v>
                </c:pt>
                <c:pt idx="2894">
                  <c:v>150.38</c:v>
                </c:pt>
                <c:pt idx="2895">
                  <c:v>154.53</c:v>
                </c:pt>
                <c:pt idx="2896">
                  <c:v>108.51</c:v>
                </c:pt>
                <c:pt idx="2897">
                  <c:v>40.4</c:v>
                </c:pt>
                <c:pt idx="2898">
                  <c:v>65.400000000000006</c:v>
                </c:pt>
                <c:pt idx="2899">
                  <c:v>124.42</c:v>
                </c:pt>
                <c:pt idx="2900">
                  <c:v>210.2</c:v>
                </c:pt>
                <c:pt idx="2901">
                  <c:v>116.65</c:v>
                </c:pt>
                <c:pt idx="2902">
                  <c:v>155.38</c:v>
                </c:pt>
                <c:pt idx="2903">
                  <c:v>109.82</c:v>
                </c:pt>
                <c:pt idx="2904">
                  <c:v>258.05</c:v>
                </c:pt>
                <c:pt idx="2905">
                  <c:v>38.200000000000003</c:v>
                </c:pt>
                <c:pt idx="2906">
                  <c:v>50.4</c:v>
                </c:pt>
                <c:pt idx="2907">
                  <c:v>279.06</c:v>
                </c:pt>
                <c:pt idx="2908">
                  <c:v>51.34</c:v>
                </c:pt>
                <c:pt idx="2909">
                  <c:v>186.52</c:v>
                </c:pt>
                <c:pt idx="2910">
                  <c:v>128.99</c:v>
                </c:pt>
                <c:pt idx="2911">
                  <c:v>98.98</c:v>
                </c:pt>
                <c:pt idx="2912">
                  <c:v>118.21</c:v>
                </c:pt>
                <c:pt idx="2913">
                  <c:v>113.76</c:v>
                </c:pt>
                <c:pt idx="2914">
                  <c:v>127.64</c:v>
                </c:pt>
                <c:pt idx="2915">
                  <c:v>149.57</c:v>
                </c:pt>
                <c:pt idx="2916">
                  <c:v>111.25</c:v>
                </c:pt>
                <c:pt idx="2917">
                  <c:v>135.07</c:v>
                </c:pt>
                <c:pt idx="2918">
                  <c:v>157.01</c:v>
                </c:pt>
                <c:pt idx="2919">
                  <c:v>94.05</c:v>
                </c:pt>
                <c:pt idx="2920">
                  <c:v>93.97</c:v>
                </c:pt>
                <c:pt idx="2921">
                  <c:v>209.08</c:v>
                </c:pt>
                <c:pt idx="2922">
                  <c:v>435.03</c:v>
                </c:pt>
                <c:pt idx="2923">
                  <c:v>249.56</c:v>
                </c:pt>
                <c:pt idx="2924">
                  <c:v>139.91999999999999</c:v>
                </c:pt>
                <c:pt idx="2925">
                  <c:v>105</c:v>
                </c:pt>
                <c:pt idx="2926">
                  <c:v>100.93</c:v>
                </c:pt>
                <c:pt idx="2927">
                  <c:v>87.09</c:v>
                </c:pt>
                <c:pt idx="2928">
                  <c:v>152.41999999999999</c:v>
                </c:pt>
                <c:pt idx="2929">
                  <c:v>311.33999999999997</c:v>
                </c:pt>
                <c:pt idx="2930">
                  <c:v>163.06</c:v>
                </c:pt>
                <c:pt idx="2931">
                  <c:v>69.510000000000005</c:v>
                </c:pt>
                <c:pt idx="2932">
                  <c:v>155.22</c:v>
                </c:pt>
                <c:pt idx="2933">
                  <c:v>190.28</c:v>
                </c:pt>
                <c:pt idx="2934">
                  <c:v>250.04</c:v>
                </c:pt>
                <c:pt idx="2935">
                  <c:v>189.55</c:v>
                </c:pt>
                <c:pt idx="2936">
                  <c:v>99.1</c:v>
                </c:pt>
                <c:pt idx="2937">
                  <c:v>67.14</c:v>
                </c:pt>
                <c:pt idx="2938">
                  <c:v>113.54</c:v>
                </c:pt>
                <c:pt idx="2939">
                  <c:v>210.79</c:v>
                </c:pt>
                <c:pt idx="2940">
                  <c:v>111.5</c:v>
                </c:pt>
                <c:pt idx="2941">
                  <c:v>206.6</c:v>
                </c:pt>
                <c:pt idx="2942">
                  <c:v>328.45</c:v>
                </c:pt>
                <c:pt idx="2943">
                  <c:v>398.71</c:v>
                </c:pt>
                <c:pt idx="2944">
                  <c:v>156.99</c:v>
                </c:pt>
                <c:pt idx="2945">
                  <c:v>301.54000000000002</c:v>
                </c:pt>
                <c:pt idx="2946">
                  <c:v>237.84</c:v>
                </c:pt>
                <c:pt idx="2947">
                  <c:v>220.29</c:v>
                </c:pt>
                <c:pt idx="2948">
                  <c:v>154.91</c:v>
                </c:pt>
                <c:pt idx="2949">
                  <c:v>241.49</c:v>
                </c:pt>
                <c:pt idx="2950">
                  <c:v>80.39</c:v>
                </c:pt>
                <c:pt idx="2951">
                  <c:v>111.1</c:v>
                </c:pt>
                <c:pt idx="2952">
                  <c:v>264.79000000000002</c:v>
                </c:pt>
                <c:pt idx="2953">
                  <c:v>108.62</c:v>
                </c:pt>
                <c:pt idx="2954">
                  <c:v>96.48</c:v>
                </c:pt>
                <c:pt idx="2955">
                  <c:v>63.27</c:v>
                </c:pt>
                <c:pt idx="2956">
                  <c:v>150.72999999999999</c:v>
                </c:pt>
                <c:pt idx="2957">
                  <c:v>133.01</c:v>
                </c:pt>
                <c:pt idx="2958">
                  <c:v>62.63</c:v>
                </c:pt>
                <c:pt idx="2959">
                  <c:v>119</c:v>
                </c:pt>
                <c:pt idx="2960">
                  <c:v>96.83</c:v>
                </c:pt>
                <c:pt idx="2961">
                  <c:v>58.14</c:v>
                </c:pt>
                <c:pt idx="2962">
                  <c:v>64.39</c:v>
                </c:pt>
                <c:pt idx="2963">
                  <c:v>90.27</c:v>
                </c:pt>
                <c:pt idx="2964">
                  <c:v>204.38</c:v>
                </c:pt>
                <c:pt idx="2965">
                  <c:v>110.96</c:v>
                </c:pt>
                <c:pt idx="2966">
                  <c:v>147.41999999999999</c:v>
                </c:pt>
                <c:pt idx="2967">
                  <c:v>71</c:v>
                </c:pt>
                <c:pt idx="2968">
                  <c:v>56.58</c:v>
                </c:pt>
                <c:pt idx="2969">
                  <c:v>61.35</c:v>
                </c:pt>
                <c:pt idx="2970">
                  <c:v>126.36</c:v>
                </c:pt>
                <c:pt idx="2971">
                  <c:v>277.07</c:v>
                </c:pt>
                <c:pt idx="2972">
                  <c:v>213.08</c:v>
                </c:pt>
                <c:pt idx="2973">
                  <c:v>65.39</c:v>
                </c:pt>
                <c:pt idx="2974">
                  <c:v>72.75</c:v>
                </c:pt>
                <c:pt idx="2975">
                  <c:v>74.02</c:v>
                </c:pt>
                <c:pt idx="2976">
                  <c:v>161</c:v>
                </c:pt>
                <c:pt idx="2977">
                  <c:v>340.25</c:v>
                </c:pt>
                <c:pt idx="2978">
                  <c:v>150.9</c:v>
                </c:pt>
                <c:pt idx="2979">
                  <c:v>127.96</c:v>
                </c:pt>
                <c:pt idx="2980">
                  <c:v>152.99</c:v>
                </c:pt>
                <c:pt idx="2981">
                  <c:v>117.91</c:v>
                </c:pt>
                <c:pt idx="2982">
                  <c:v>96.85</c:v>
                </c:pt>
                <c:pt idx="2983">
                  <c:v>86.8</c:v>
                </c:pt>
                <c:pt idx="2984">
                  <c:v>123.9</c:v>
                </c:pt>
                <c:pt idx="2985">
                  <c:v>65.319999999999993</c:v>
                </c:pt>
                <c:pt idx="2986">
                  <c:v>60.81</c:v>
                </c:pt>
                <c:pt idx="2987">
                  <c:v>137.28</c:v>
                </c:pt>
                <c:pt idx="2988">
                  <c:v>40.770000000000003</c:v>
                </c:pt>
                <c:pt idx="2989">
                  <c:v>93.53</c:v>
                </c:pt>
                <c:pt idx="2990">
                  <c:v>139.58000000000001</c:v>
                </c:pt>
                <c:pt idx="2991">
                  <c:v>71.88</c:v>
                </c:pt>
                <c:pt idx="2992">
                  <c:v>39.18</c:v>
                </c:pt>
                <c:pt idx="2993">
                  <c:v>37.82</c:v>
                </c:pt>
                <c:pt idx="2994">
                  <c:v>89.22</c:v>
                </c:pt>
                <c:pt idx="2995">
                  <c:v>75.95</c:v>
                </c:pt>
                <c:pt idx="2996">
                  <c:v>206.65</c:v>
                </c:pt>
                <c:pt idx="2997">
                  <c:v>53.17</c:v>
                </c:pt>
                <c:pt idx="2998">
                  <c:v>79.3</c:v>
                </c:pt>
                <c:pt idx="2999">
                  <c:v>155.94999999999999</c:v>
                </c:pt>
                <c:pt idx="3000">
                  <c:v>104.21</c:v>
                </c:pt>
                <c:pt idx="3001">
                  <c:v>37.11</c:v>
                </c:pt>
                <c:pt idx="3002">
                  <c:v>260.18</c:v>
                </c:pt>
                <c:pt idx="3003">
                  <c:v>80.78</c:v>
                </c:pt>
                <c:pt idx="3004">
                  <c:v>81.81</c:v>
                </c:pt>
                <c:pt idx="3005">
                  <c:v>142.44999999999999</c:v>
                </c:pt>
                <c:pt idx="3006">
                  <c:v>105.67</c:v>
                </c:pt>
                <c:pt idx="3007">
                  <c:v>37.76</c:v>
                </c:pt>
                <c:pt idx="3008">
                  <c:v>220.51</c:v>
                </c:pt>
                <c:pt idx="3009">
                  <c:v>95.33</c:v>
                </c:pt>
                <c:pt idx="3010">
                  <c:v>82.35</c:v>
                </c:pt>
                <c:pt idx="3011">
                  <c:v>108.35</c:v>
                </c:pt>
                <c:pt idx="3012">
                  <c:v>156.43</c:v>
                </c:pt>
                <c:pt idx="3013">
                  <c:v>81.19</c:v>
                </c:pt>
                <c:pt idx="3014">
                  <c:v>151.79</c:v>
                </c:pt>
                <c:pt idx="3015">
                  <c:v>121.59</c:v>
                </c:pt>
                <c:pt idx="3016">
                  <c:v>62.21</c:v>
                </c:pt>
                <c:pt idx="3017">
                  <c:v>60.58</c:v>
                </c:pt>
                <c:pt idx="3018">
                  <c:v>52.64</c:v>
                </c:pt>
                <c:pt idx="3019">
                  <c:v>85.29</c:v>
                </c:pt>
                <c:pt idx="3020">
                  <c:v>59.3</c:v>
                </c:pt>
                <c:pt idx="3021">
                  <c:v>49.89</c:v>
                </c:pt>
                <c:pt idx="3022">
                  <c:v>77.25</c:v>
                </c:pt>
                <c:pt idx="3023">
                  <c:v>46.74</c:v>
                </c:pt>
                <c:pt idx="3024">
                  <c:v>170.3</c:v>
                </c:pt>
                <c:pt idx="3025">
                  <c:v>73.28</c:v>
                </c:pt>
                <c:pt idx="3026">
                  <c:v>64.02</c:v>
                </c:pt>
                <c:pt idx="3027">
                  <c:v>236.53</c:v>
                </c:pt>
                <c:pt idx="3028">
                  <c:v>53.33</c:v>
                </c:pt>
                <c:pt idx="3029">
                  <c:v>128.55000000000001</c:v>
                </c:pt>
                <c:pt idx="3030">
                  <c:v>101.81</c:v>
                </c:pt>
                <c:pt idx="3031">
                  <c:v>36.93</c:v>
                </c:pt>
                <c:pt idx="3032">
                  <c:v>59.85</c:v>
                </c:pt>
                <c:pt idx="3033">
                  <c:v>141.46</c:v>
                </c:pt>
                <c:pt idx="3034">
                  <c:v>130.13999999999999</c:v>
                </c:pt>
                <c:pt idx="3035">
                  <c:v>52.69</c:v>
                </c:pt>
                <c:pt idx="3036">
                  <c:v>141.21</c:v>
                </c:pt>
                <c:pt idx="3037">
                  <c:v>76.47</c:v>
                </c:pt>
                <c:pt idx="3038">
                  <c:v>137.35</c:v>
                </c:pt>
                <c:pt idx="3039">
                  <c:v>172.14</c:v>
                </c:pt>
                <c:pt idx="3040">
                  <c:v>109.45</c:v>
                </c:pt>
                <c:pt idx="3041">
                  <c:v>70.13</c:v>
                </c:pt>
                <c:pt idx="3042">
                  <c:v>69.2</c:v>
                </c:pt>
                <c:pt idx="3043">
                  <c:v>66.94</c:v>
                </c:pt>
                <c:pt idx="3044">
                  <c:v>167.14</c:v>
                </c:pt>
                <c:pt idx="3045">
                  <c:v>57.38</c:v>
                </c:pt>
                <c:pt idx="3046">
                  <c:v>141.49</c:v>
                </c:pt>
                <c:pt idx="3047">
                  <c:v>180.96</c:v>
                </c:pt>
                <c:pt idx="3048">
                  <c:v>41.29</c:v>
                </c:pt>
                <c:pt idx="3049">
                  <c:v>66.39</c:v>
                </c:pt>
                <c:pt idx="3050">
                  <c:v>41.02</c:v>
                </c:pt>
                <c:pt idx="3051">
                  <c:v>95.66</c:v>
                </c:pt>
                <c:pt idx="3052">
                  <c:v>37.049999999999997</c:v>
                </c:pt>
                <c:pt idx="3053">
                  <c:v>65.78</c:v>
                </c:pt>
                <c:pt idx="3054">
                  <c:v>70.260000000000005</c:v>
                </c:pt>
                <c:pt idx="3055">
                  <c:v>82.18</c:v>
                </c:pt>
                <c:pt idx="3056">
                  <c:v>99.71</c:v>
                </c:pt>
                <c:pt idx="3057">
                  <c:v>132.91</c:v>
                </c:pt>
                <c:pt idx="3058">
                  <c:v>111.69</c:v>
                </c:pt>
                <c:pt idx="3059">
                  <c:v>63.69</c:v>
                </c:pt>
                <c:pt idx="3060">
                  <c:v>29.01</c:v>
                </c:pt>
                <c:pt idx="3061">
                  <c:v>132.63999999999999</c:v>
                </c:pt>
                <c:pt idx="3062">
                  <c:v>63.82</c:v>
                </c:pt>
                <c:pt idx="3063">
                  <c:v>146.72</c:v>
                </c:pt>
                <c:pt idx="3064">
                  <c:v>82.86</c:v>
                </c:pt>
                <c:pt idx="3065">
                  <c:v>106.49</c:v>
                </c:pt>
                <c:pt idx="3066">
                  <c:v>42.8</c:v>
                </c:pt>
                <c:pt idx="3067">
                  <c:v>52.98</c:v>
                </c:pt>
                <c:pt idx="3068">
                  <c:v>62.13</c:v>
                </c:pt>
                <c:pt idx="3069">
                  <c:v>14.69</c:v>
                </c:pt>
                <c:pt idx="3070">
                  <c:v>143.47</c:v>
                </c:pt>
                <c:pt idx="3071">
                  <c:v>150.04</c:v>
                </c:pt>
                <c:pt idx="3072">
                  <c:v>111.89</c:v>
                </c:pt>
                <c:pt idx="3073">
                  <c:v>136.08000000000001</c:v>
                </c:pt>
                <c:pt idx="3074">
                  <c:v>113.8</c:v>
                </c:pt>
                <c:pt idx="3075">
                  <c:v>143.15</c:v>
                </c:pt>
                <c:pt idx="3076">
                  <c:v>77.03</c:v>
                </c:pt>
                <c:pt idx="3077">
                  <c:v>100.4</c:v>
                </c:pt>
                <c:pt idx="3078">
                  <c:v>181.95</c:v>
                </c:pt>
                <c:pt idx="3079">
                  <c:v>47.99</c:v>
                </c:pt>
                <c:pt idx="3080">
                  <c:v>95.46</c:v>
                </c:pt>
                <c:pt idx="3081">
                  <c:v>89.38</c:v>
                </c:pt>
                <c:pt idx="3082">
                  <c:v>228.9</c:v>
                </c:pt>
                <c:pt idx="3083">
                  <c:v>264.13</c:v>
                </c:pt>
                <c:pt idx="3084">
                  <c:v>143.27000000000001</c:v>
                </c:pt>
                <c:pt idx="3085">
                  <c:v>192.77</c:v>
                </c:pt>
                <c:pt idx="3086">
                  <c:v>189.71</c:v>
                </c:pt>
                <c:pt idx="3087">
                  <c:v>58.76</c:v>
                </c:pt>
                <c:pt idx="3088">
                  <c:v>70.39</c:v>
                </c:pt>
                <c:pt idx="3089">
                  <c:v>512.79999999999995</c:v>
                </c:pt>
                <c:pt idx="3090">
                  <c:v>136.30000000000001</c:v>
                </c:pt>
                <c:pt idx="3091">
                  <c:v>97.8</c:v>
                </c:pt>
                <c:pt idx="3092">
                  <c:v>90.33</c:v>
                </c:pt>
                <c:pt idx="3093">
                  <c:v>279.64999999999998</c:v>
                </c:pt>
                <c:pt idx="3094">
                  <c:v>287.49</c:v>
                </c:pt>
                <c:pt idx="3095">
                  <c:v>82.04</c:v>
                </c:pt>
                <c:pt idx="3096">
                  <c:v>159.30000000000001</c:v>
                </c:pt>
                <c:pt idx="3097">
                  <c:v>150.87</c:v>
                </c:pt>
                <c:pt idx="3098">
                  <c:v>79.87</c:v>
                </c:pt>
                <c:pt idx="3099">
                  <c:v>124.21</c:v>
                </c:pt>
                <c:pt idx="3100">
                  <c:v>37.909999999999997</c:v>
                </c:pt>
                <c:pt idx="3101">
                  <c:v>90.17</c:v>
                </c:pt>
                <c:pt idx="3102">
                  <c:v>57.07</c:v>
                </c:pt>
                <c:pt idx="3103">
                  <c:v>67.84</c:v>
                </c:pt>
                <c:pt idx="3104">
                  <c:v>164.09</c:v>
                </c:pt>
                <c:pt idx="3105">
                  <c:v>42.38</c:v>
                </c:pt>
                <c:pt idx="3106">
                  <c:v>132.01</c:v>
                </c:pt>
                <c:pt idx="3107">
                  <c:v>58.14</c:v>
                </c:pt>
                <c:pt idx="3108">
                  <c:v>72.02</c:v>
                </c:pt>
                <c:pt idx="3109">
                  <c:v>34.76</c:v>
                </c:pt>
                <c:pt idx="3110">
                  <c:v>85.27</c:v>
                </c:pt>
                <c:pt idx="3111">
                  <c:v>342.88</c:v>
                </c:pt>
                <c:pt idx="3112">
                  <c:v>122.59</c:v>
                </c:pt>
                <c:pt idx="3113">
                  <c:v>119.34</c:v>
                </c:pt>
                <c:pt idx="3114">
                  <c:v>142.71</c:v>
                </c:pt>
                <c:pt idx="3115">
                  <c:v>127.96</c:v>
                </c:pt>
                <c:pt idx="3116">
                  <c:v>54.07</c:v>
                </c:pt>
                <c:pt idx="3117">
                  <c:v>145.04</c:v>
                </c:pt>
                <c:pt idx="3118">
                  <c:v>116.21</c:v>
                </c:pt>
                <c:pt idx="3119">
                  <c:v>198.44</c:v>
                </c:pt>
                <c:pt idx="3120">
                  <c:v>68.819999999999993</c:v>
                </c:pt>
                <c:pt idx="3121">
                  <c:v>149.22999999999999</c:v>
                </c:pt>
                <c:pt idx="3122">
                  <c:v>168.58</c:v>
                </c:pt>
                <c:pt idx="3123">
                  <c:v>62.79</c:v>
                </c:pt>
                <c:pt idx="3124">
                  <c:v>124.34</c:v>
                </c:pt>
                <c:pt idx="3125">
                  <c:v>42.9</c:v>
                </c:pt>
                <c:pt idx="3126">
                  <c:v>295.43</c:v>
                </c:pt>
                <c:pt idx="3127">
                  <c:v>65.95</c:v>
                </c:pt>
                <c:pt idx="3128">
                  <c:v>15.44</c:v>
                </c:pt>
                <c:pt idx="3129">
                  <c:v>94.64</c:v>
                </c:pt>
                <c:pt idx="3130">
                  <c:v>46.51</c:v>
                </c:pt>
                <c:pt idx="3131">
                  <c:v>127.55</c:v>
                </c:pt>
                <c:pt idx="3132">
                  <c:v>89.08</c:v>
                </c:pt>
                <c:pt idx="3133">
                  <c:v>101.83</c:v>
                </c:pt>
                <c:pt idx="3134">
                  <c:v>83.76</c:v>
                </c:pt>
                <c:pt idx="3135">
                  <c:v>147.72</c:v>
                </c:pt>
                <c:pt idx="3136">
                  <c:v>38.369999999999997</c:v>
                </c:pt>
                <c:pt idx="3137">
                  <c:v>56.37</c:v>
                </c:pt>
                <c:pt idx="3138">
                  <c:v>119.31</c:v>
                </c:pt>
                <c:pt idx="3139">
                  <c:v>51.19</c:v>
                </c:pt>
                <c:pt idx="3140">
                  <c:v>328.17</c:v>
                </c:pt>
                <c:pt idx="3141">
                  <c:v>88.12</c:v>
                </c:pt>
                <c:pt idx="3142">
                  <c:v>73.650000000000006</c:v>
                </c:pt>
                <c:pt idx="3143">
                  <c:v>64.67</c:v>
                </c:pt>
                <c:pt idx="3144">
                  <c:v>89.99</c:v>
                </c:pt>
                <c:pt idx="3145">
                  <c:v>178.8</c:v>
                </c:pt>
                <c:pt idx="3146">
                  <c:v>117.01</c:v>
                </c:pt>
                <c:pt idx="3147">
                  <c:v>36.950000000000003</c:v>
                </c:pt>
                <c:pt idx="3148">
                  <c:v>95.78</c:v>
                </c:pt>
                <c:pt idx="3149">
                  <c:v>89.93</c:v>
                </c:pt>
                <c:pt idx="3150">
                  <c:v>61.4</c:v>
                </c:pt>
                <c:pt idx="3151">
                  <c:v>51.97</c:v>
                </c:pt>
                <c:pt idx="3152">
                  <c:v>94.75</c:v>
                </c:pt>
                <c:pt idx="3153">
                  <c:v>264.75</c:v>
                </c:pt>
                <c:pt idx="3154">
                  <c:v>632.37</c:v>
                </c:pt>
                <c:pt idx="3155">
                  <c:v>69.489999999999995</c:v>
                </c:pt>
                <c:pt idx="3156">
                  <c:v>95.99</c:v>
                </c:pt>
                <c:pt idx="3157">
                  <c:v>52.02</c:v>
                </c:pt>
                <c:pt idx="3158">
                  <c:v>174.58</c:v>
                </c:pt>
                <c:pt idx="3159">
                  <c:v>83.17</c:v>
                </c:pt>
                <c:pt idx="3160">
                  <c:v>74.349999999999994</c:v>
                </c:pt>
                <c:pt idx="3161">
                  <c:v>111.18</c:v>
                </c:pt>
                <c:pt idx="3162">
                  <c:v>145.72</c:v>
                </c:pt>
                <c:pt idx="3163">
                  <c:v>168.59</c:v>
                </c:pt>
                <c:pt idx="3164">
                  <c:v>107.55</c:v>
                </c:pt>
                <c:pt idx="3165">
                  <c:v>131.31</c:v>
                </c:pt>
                <c:pt idx="3166">
                  <c:v>221.29</c:v>
                </c:pt>
                <c:pt idx="3167">
                  <c:v>110.48</c:v>
                </c:pt>
                <c:pt idx="3168">
                  <c:v>138.57</c:v>
                </c:pt>
                <c:pt idx="3169">
                  <c:v>162.46</c:v>
                </c:pt>
                <c:pt idx="3170">
                  <c:v>118.85</c:v>
                </c:pt>
                <c:pt idx="3171">
                  <c:v>106.49</c:v>
                </c:pt>
                <c:pt idx="3172">
                  <c:v>145.36000000000001</c:v>
                </c:pt>
                <c:pt idx="3173">
                  <c:v>10.92</c:v>
                </c:pt>
                <c:pt idx="3174">
                  <c:v>153.56</c:v>
                </c:pt>
                <c:pt idx="3175">
                  <c:v>1026.3800000000001</c:v>
                </c:pt>
                <c:pt idx="3176">
                  <c:v>73.599999999999994</c:v>
                </c:pt>
                <c:pt idx="3177">
                  <c:v>57</c:v>
                </c:pt>
                <c:pt idx="3178">
                  <c:v>76.849999999999994</c:v>
                </c:pt>
                <c:pt idx="3179">
                  <c:v>92.97</c:v>
                </c:pt>
                <c:pt idx="3180">
                  <c:v>126.89</c:v>
                </c:pt>
                <c:pt idx="3181">
                  <c:v>80.09</c:v>
                </c:pt>
                <c:pt idx="3182">
                  <c:v>248.39</c:v>
                </c:pt>
                <c:pt idx="3183">
                  <c:v>69.959999999999994</c:v>
                </c:pt>
                <c:pt idx="3184">
                  <c:v>121.41</c:v>
                </c:pt>
                <c:pt idx="3185">
                  <c:v>147.36000000000001</c:v>
                </c:pt>
                <c:pt idx="3186">
                  <c:v>57.76</c:v>
                </c:pt>
                <c:pt idx="3187">
                  <c:v>142.04</c:v>
                </c:pt>
                <c:pt idx="3188">
                  <c:v>175.55</c:v>
                </c:pt>
                <c:pt idx="3189">
                  <c:v>71.62</c:v>
                </c:pt>
                <c:pt idx="3190">
                  <c:v>91.92</c:v>
                </c:pt>
                <c:pt idx="3191">
                  <c:v>114.57</c:v>
                </c:pt>
                <c:pt idx="3192">
                  <c:v>85.29</c:v>
                </c:pt>
                <c:pt idx="3193">
                  <c:v>80.680000000000007</c:v>
                </c:pt>
                <c:pt idx="3194">
                  <c:v>109.4</c:v>
                </c:pt>
                <c:pt idx="3195">
                  <c:v>212.58</c:v>
                </c:pt>
                <c:pt idx="3196">
                  <c:v>144.27000000000001</c:v>
                </c:pt>
                <c:pt idx="3197">
                  <c:v>81.760000000000005</c:v>
                </c:pt>
                <c:pt idx="3198">
                  <c:v>97.99</c:v>
                </c:pt>
                <c:pt idx="3199">
                  <c:v>55.14</c:v>
                </c:pt>
                <c:pt idx="3200">
                  <c:v>95.61</c:v>
                </c:pt>
                <c:pt idx="3201">
                  <c:v>213.37</c:v>
                </c:pt>
                <c:pt idx="3202">
                  <c:v>209.6</c:v>
                </c:pt>
                <c:pt idx="3203">
                  <c:v>109.35</c:v>
                </c:pt>
                <c:pt idx="3204">
                  <c:v>178.57</c:v>
                </c:pt>
                <c:pt idx="3205">
                  <c:v>153.72</c:v>
                </c:pt>
                <c:pt idx="3206">
                  <c:v>67.61</c:v>
                </c:pt>
                <c:pt idx="3207">
                  <c:v>55.65</c:v>
                </c:pt>
                <c:pt idx="3208">
                  <c:v>216.31</c:v>
                </c:pt>
                <c:pt idx="3209">
                  <c:v>215.18</c:v>
                </c:pt>
                <c:pt idx="3210">
                  <c:v>183.22</c:v>
                </c:pt>
                <c:pt idx="3211">
                  <c:v>86.93</c:v>
                </c:pt>
                <c:pt idx="3212">
                  <c:v>83.03</c:v>
                </c:pt>
                <c:pt idx="3213">
                  <c:v>58.32</c:v>
                </c:pt>
                <c:pt idx="3214">
                  <c:v>147.97999999999999</c:v>
                </c:pt>
                <c:pt idx="3215">
                  <c:v>309.05</c:v>
                </c:pt>
                <c:pt idx="3216">
                  <c:v>88.77</c:v>
                </c:pt>
                <c:pt idx="3217">
                  <c:v>149.94999999999999</c:v>
                </c:pt>
                <c:pt idx="3218">
                  <c:v>111.52</c:v>
                </c:pt>
                <c:pt idx="3219">
                  <c:v>70.290000000000006</c:v>
                </c:pt>
                <c:pt idx="3220">
                  <c:v>117.11</c:v>
                </c:pt>
                <c:pt idx="3221">
                  <c:v>192.21</c:v>
                </c:pt>
                <c:pt idx="3222">
                  <c:v>68.12</c:v>
                </c:pt>
                <c:pt idx="3223">
                  <c:v>167.77</c:v>
                </c:pt>
                <c:pt idx="3224">
                  <c:v>117.39</c:v>
                </c:pt>
                <c:pt idx="3225">
                  <c:v>143.19</c:v>
                </c:pt>
                <c:pt idx="3226">
                  <c:v>105.86</c:v>
                </c:pt>
                <c:pt idx="3227">
                  <c:v>58.59</c:v>
                </c:pt>
                <c:pt idx="3228">
                  <c:v>72.849999999999994</c:v>
                </c:pt>
                <c:pt idx="3229">
                  <c:v>85.57</c:v>
                </c:pt>
                <c:pt idx="3230">
                  <c:v>185.31</c:v>
                </c:pt>
                <c:pt idx="3231">
                  <c:v>98.25</c:v>
                </c:pt>
                <c:pt idx="3232">
                  <c:v>107.93</c:v>
                </c:pt>
                <c:pt idx="3233">
                  <c:v>56.71</c:v>
                </c:pt>
                <c:pt idx="3234">
                  <c:v>36.659999999999997</c:v>
                </c:pt>
                <c:pt idx="3235">
                  <c:v>230.58</c:v>
                </c:pt>
                <c:pt idx="3236">
                  <c:v>221.18</c:v>
                </c:pt>
                <c:pt idx="3237">
                  <c:v>159.06</c:v>
                </c:pt>
                <c:pt idx="3238">
                  <c:v>104.69</c:v>
                </c:pt>
                <c:pt idx="3239">
                  <c:v>159.16</c:v>
                </c:pt>
                <c:pt idx="3240">
                  <c:v>69.680000000000007</c:v>
                </c:pt>
                <c:pt idx="3241">
                  <c:v>181.53</c:v>
                </c:pt>
                <c:pt idx="3242">
                  <c:v>110.1</c:v>
                </c:pt>
                <c:pt idx="3243">
                  <c:v>180.66</c:v>
                </c:pt>
                <c:pt idx="3244">
                  <c:v>140.24</c:v>
                </c:pt>
                <c:pt idx="3245">
                  <c:v>91.96</c:v>
                </c:pt>
                <c:pt idx="3246">
                  <c:v>202.01</c:v>
                </c:pt>
                <c:pt idx="3247">
                  <c:v>77.59</c:v>
                </c:pt>
                <c:pt idx="3248">
                  <c:v>73.05</c:v>
                </c:pt>
                <c:pt idx="3249">
                  <c:v>147.63999999999999</c:v>
                </c:pt>
                <c:pt idx="3250">
                  <c:v>93.1</c:v>
                </c:pt>
                <c:pt idx="3251">
                  <c:v>79.67</c:v>
                </c:pt>
                <c:pt idx="3252">
                  <c:v>85.54</c:v>
                </c:pt>
                <c:pt idx="3253">
                  <c:v>97.9</c:v>
                </c:pt>
                <c:pt idx="3254">
                  <c:v>59.31</c:v>
                </c:pt>
                <c:pt idx="3255">
                  <c:v>90.04</c:v>
                </c:pt>
                <c:pt idx="3256">
                  <c:v>49.51</c:v>
                </c:pt>
                <c:pt idx="3257">
                  <c:v>89.56</c:v>
                </c:pt>
                <c:pt idx="3258">
                  <c:v>113.74</c:v>
                </c:pt>
                <c:pt idx="3259">
                  <c:v>64.34</c:v>
                </c:pt>
                <c:pt idx="3260">
                  <c:v>87.02</c:v>
                </c:pt>
                <c:pt idx="3261">
                  <c:v>79.84</c:v>
                </c:pt>
                <c:pt idx="3262">
                  <c:v>65.900000000000006</c:v>
                </c:pt>
                <c:pt idx="3263">
                  <c:v>286.44</c:v>
                </c:pt>
                <c:pt idx="3264">
                  <c:v>136.54</c:v>
                </c:pt>
                <c:pt idx="3265">
                  <c:v>96.86</c:v>
                </c:pt>
                <c:pt idx="3266">
                  <c:v>127.5</c:v>
                </c:pt>
                <c:pt idx="3267">
                  <c:v>134.32</c:v>
                </c:pt>
                <c:pt idx="3268">
                  <c:v>116.38</c:v>
                </c:pt>
                <c:pt idx="3269">
                  <c:v>164.38</c:v>
                </c:pt>
                <c:pt idx="3270">
                  <c:v>83.15</c:v>
                </c:pt>
                <c:pt idx="3271">
                  <c:v>351.28</c:v>
                </c:pt>
                <c:pt idx="3272">
                  <c:v>148</c:v>
                </c:pt>
                <c:pt idx="3273">
                  <c:v>205</c:v>
                </c:pt>
                <c:pt idx="3274">
                  <c:v>89.86</c:v>
                </c:pt>
                <c:pt idx="3275">
                  <c:v>73</c:v>
                </c:pt>
                <c:pt idx="3276">
                  <c:v>69.55</c:v>
                </c:pt>
                <c:pt idx="3277">
                  <c:v>105</c:v>
                </c:pt>
                <c:pt idx="3278">
                  <c:v>129.65</c:v>
                </c:pt>
                <c:pt idx="3279">
                  <c:v>63.52</c:v>
                </c:pt>
                <c:pt idx="3280">
                  <c:v>50.68</c:v>
                </c:pt>
                <c:pt idx="3281">
                  <c:v>103.13</c:v>
                </c:pt>
                <c:pt idx="3282">
                  <c:v>228.77</c:v>
                </c:pt>
                <c:pt idx="3283">
                  <c:v>71.47</c:v>
                </c:pt>
                <c:pt idx="3284">
                  <c:v>53.88</c:v>
                </c:pt>
                <c:pt idx="3285">
                  <c:v>105.58</c:v>
                </c:pt>
                <c:pt idx="3286">
                  <c:v>80.349999999999994</c:v>
                </c:pt>
                <c:pt idx="3287">
                  <c:v>111.88</c:v>
                </c:pt>
                <c:pt idx="3288">
                  <c:v>52.26</c:v>
                </c:pt>
                <c:pt idx="3289">
                  <c:v>80.5</c:v>
                </c:pt>
                <c:pt idx="3290">
                  <c:v>55.72</c:v>
                </c:pt>
                <c:pt idx="3291">
                  <c:v>43.53</c:v>
                </c:pt>
                <c:pt idx="3292">
                  <c:v>165.5</c:v>
                </c:pt>
                <c:pt idx="3293">
                  <c:v>76.56</c:v>
                </c:pt>
                <c:pt idx="3294">
                  <c:v>38.92</c:v>
                </c:pt>
                <c:pt idx="3295">
                  <c:v>35.93</c:v>
                </c:pt>
                <c:pt idx="3296">
                  <c:v>51.54</c:v>
                </c:pt>
                <c:pt idx="3297">
                  <c:v>103.08</c:v>
                </c:pt>
                <c:pt idx="3298">
                  <c:v>262.99</c:v>
                </c:pt>
                <c:pt idx="3299">
                  <c:v>245.08</c:v>
                </c:pt>
                <c:pt idx="3300">
                  <c:v>36.94</c:v>
                </c:pt>
                <c:pt idx="3301">
                  <c:v>135.19</c:v>
                </c:pt>
                <c:pt idx="3302">
                  <c:v>96.41</c:v>
                </c:pt>
                <c:pt idx="3303">
                  <c:v>55.17</c:v>
                </c:pt>
                <c:pt idx="3304">
                  <c:v>54.29</c:v>
                </c:pt>
                <c:pt idx="3305">
                  <c:v>71.86</c:v>
                </c:pt>
                <c:pt idx="3306">
                  <c:v>228.26</c:v>
                </c:pt>
                <c:pt idx="3307">
                  <c:v>92.53</c:v>
                </c:pt>
                <c:pt idx="3308">
                  <c:v>62.26</c:v>
                </c:pt>
                <c:pt idx="3309">
                  <c:v>55.15</c:v>
                </c:pt>
                <c:pt idx="3310">
                  <c:v>77.2</c:v>
                </c:pt>
                <c:pt idx="3311">
                  <c:v>153.24</c:v>
                </c:pt>
                <c:pt idx="3312">
                  <c:v>58.73</c:v>
                </c:pt>
                <c:pt idx="3313">
                  <c:v>40.78</c:v>
                </c:pt>
                <c:pt idx="3314">
                  <c:v>52.47</c:v>
                </c:pt>
                <c:pt idx="3315">
                  <c:v>56.95</c:v>
                </c:pt>
                <c:pt idx="3316">
                  <c:v>123.02</c:v>
                </c:pt>
                <c:pt idx="3317">
                  <c:v>92.78</c:v>
                </c:pt>
                <c:pt idx="3318">
                  <c:v>72.400000000000006</c:v>
                </c:pt>
                <c:pt idx="3319">
                  <c:v>87.64</c:v>
                </c:pt>
                <c:pt idx="3320">
                  <c:v>58.35</c:v>
                </c:pt>
                <c:pt idx="3321">
                  <c:v>191.95</c:v>
                </c:pt>
                <c:pt idx="3322">
                  <c:v>67.8</c:v>
                </c:pt>
                <c:pt idx="3323">
                  <c:v>35.32</c:v>
                </c:pt>
                <c:pt idx="3324">
                  <c:v>80.150000000000006</c:v>
                </c:pt>
                <c:pt idx="3325">
                  <c:v>55.59</c:v>
                </c:pt>
                <c:pt idx="3326">
                  <c:v>102.97</c:v>
                </c:pt>
                <c:pt idx="3327">
                  <c:v>82.89</c:v>
                </c:pt>
                <c:pt idx="3328">
                  <c:v>92.67</c:v>
                </c:pt>
                <c:pt idx="3329">
                  <c:v>59.32</c:v>
                </c:pt>
                <c:pt idx="3330">
                  <c:v>100.25</c:v>
                </c:pt>
                <c:pt idx="3331">
                  <c:v>94.21</c:v>
                </c:pt>
                <c:pt idx="3332">
                  <c:v>88.92</c:v>
                </c:pt>
                <c:pt idx="3333">
                  <c:v>62.45</c:v>
                </c:pt>
                <c:pt idx="3334">
                  <c:v>48.63</c:v>
                </c:pt>
                <c:pt idx="3335">
                  <c:v>64.98</c:v>
                </c:pt>
                <c:pt idx="3336">
                  <c:v>72.11</c:v>
                </c:pt>
                <c:pt idx="3337">
                  <c:v>52.65</c:v>
                </c:pt>
                <c:pt idx="3338">
                  <c:v>89.94</c:v>
                </c:pt>
                <c:pt idx="3339">
                  <c:v>76.150000000000006</c:v>
                </c:pt>
                <c:pt idx="3340">
                  <c:v>109.47</c:v>
                </c:pt>
                <c:pt idx="3341">
                  <c:v>197.14</c:v>
                </c:pt>
                <c:pt idx="3342">
                  <c:v>99.49</c:v>
                </c:pt>
                <c:pt idx="3343">
                  <c:v>49.78</c:v>
                </c:pt>
                <c:pt idx="3344">
                  <c:v>66.89</c:v>
                </c:pt>
                <c:pt idx="3345">
                  <c:v>88.91</c:v>
                </c:pt>
                <c:pt idx="3346">
                  <c:v>56.38</c:v>
                </c:pt>
                <c:pt idx="3347">
                  <c:v>134</c:v>
                </c:pt>
                <c:pt idx="3348">
                  <c:v>130.99</c:v>
                </c:pt>
                <c:pt idx="3349">
                  <c:v>244.08</c:v>
                </c:pt>
                <c:pt idx="3350">
                  <c:v>41.45</c:v>
                </c:pt>
                <c:pt idx="3351">
                  <c:v>58.82</c:v>
                </c:pt>
                <c:pt idx="3352">
                  <c:v>33.75</c:v>
                </c:pt>
                <c:pt idx="3353">
                  <c:v>778.95</c:v>
                </c:pt>
                <c:pt idx="3354">
                  <c:v>307.38</c:v>
                </c:pt>
                <c:pt idx="3355">
                  <c:v>104.43</c:v>
                </c:pt>
                <c:pt idx="3356">
                  <c:v>109.45</c:v>
                </c:pt>
                <c:pt idx="3357">
                  <c:v>85.73</c:v>
                </c:pt>
                <c:pt idx="3358">
                  <c:v>182.9</c:v>
                </c:pt>
                <c:pt idx="3359">
                  <c:v>29.57</c:v>
                </c:pt>
                <c:pt idx="3360">
                  <c:v>109.49</c:v>
                </c:pt>
                <c:pt idx="3361">
                  <c:v>275.41000000000003</c:v>
                </c:pt>
                <c:pt idx="3362">
                  <c:v>182.93</c:v>
                </c:pt>
                <c:pt idx="3363">
                  <c:v>99.68</c:v>
                </c:pt>
                <c:pt idx="3364">
                  <c:v>96.85</c:v>
                </c:pt>
                <c:pt idx="3365">
                  <c:v>129.38</c:v>
                </c:pt>
                <c:pt idx="3366">
                  <c:v>376.84</c:v>
                </c:pt>
                <c:pt idx="3367">
                  <c:v>88.76</c:v>
                </c:pt>
                <c:pt idx="3368">
                  <c:v>87.09</c:v>
                </c:pt>
                <c:pt idx="3369">
                  <c:v>190.99</c:v>
                </c:pt>
                <c:pt idx="3370">
                  <c:v>78.760000000000005</c:v>
                </c:pt>
                <c:pt idx="3371">
                  <c:v>141.71</c:v>
                </c:pt>
                <c:pt idx="3372">
                  <c:v>79.17</c:v>
                </c:pt>
                <c:pt idx="3373">
                  <c:v>39.71</c:v>
                </c:pt>
                <c:pt idx="3374">
                  <c:v>68.12</c:v>
                </c:pt>
                <c:pt idx="3375">
                  <c:v>78.03</c:v>
                </c:pt>
                <c:pt idx="3376">
                  <c:v>174.08</c:v>
                </c:pt>
                <c:pt idx="3377">
                  <c:v>66.23</c:v>
                </c:pt>
                <c:pt idx="3378">
                  <c:v>73.45</c:v>
                </c:pt>
                <c:pt idx="3379">
                  <c:v>53.04</c:v>
                </c:pt>
                <c:pt idx="3380">
                  <c:v>60.98</c:v>
                </c:pt>
                <c:pt idx="3381">
                  <c:v>97.69</c:v>
                </c:pt>
                <c:pt idx="3382">
                  <c:v>61.69</c:v>
                </c:pt>
                <c:pt idx="3383">
                  <c:v>89.47</c:v>
                </c:pt>
                <c:pt idx="3384">
                  <c:v>150.13999999999999</c:v>
                </c:pt>
                <c:pt idx="3385">
                  <c:v>207.85</c:v>
                </c:pt>
                <c:pt idx="3386">
                  <c:v>53.33</c:v>
                </c:pt>
                <c:pt idx="3387">
                  <c:v>18.649999999999999</c:v>
                </c:pt>
                <c:pt idx="3388">
                  <c:v>122.7</c:v>
                </c:pt>
                <c:pt idx="3389">
                  <c:v>81.78</c:v>
                </c:pt>
                <c:pt idx="3390">
                  <c:v>223.61</c:v>
                </c:pt>
                <c:pt idx="3391">
                  <c:v>76.44</c:v>
                </c:pt>
                <c:pt idx="3392">
                  <c:v>88.36</c:v>
                </c:pt>
                <c:pt idx="3393">
                  <c:v>120.48</c:v>
                </c:pt>
                <c:pt idx="3394">
                  <c:v>221.13</c:v>
                </c:pt>
                <c:pt idx="3395">
                  <c:v>194.96</c:v>
                </c:pt>
                <c:pt idx="3396">
                  <c:v>142.54</c:v>
                </c:pt>
                <c:pt idx="3397">
                  <c:v>300.83</c:v>
                </c:pt>
                <c:pt idx="3398">
                  <c:v>88.54</c:v>
                </c:pt>
                <c:pt idx="3399">
                  <c:v>54.32</c:v>
                </c:pt>
                <c:pt idx="3400">
                  <c:v>116.81</c:v>
                </c:pt>
                <c:pt idx="3401">
                  <c:v>87.14</c:v>
                </c:pt>
                <c:pt idx="3402">
                  <c:v>69.599999999999994</c:v>
                </c:pt>
                <c:pt idx="3403">
                  <c:v>30.03</c:v>
                </c:pt>
                <c:pt idx="3404">
                  <c:v>100.22</c:v>
                </c:pt>
                <c:pt idx="3405">
                  <c:v>63.73</c:v>
                </c:pt>
                <c:pt idx="3406">
                  <c:v>35.71</c:v>
                </c:pt>
                <c:pt idx="3407">
                  <c:v>64.09</c:v>
                </c:pt>
                <c:pt idx="3408">
                  <c:v>92.28</c:v>
                </c:pt>
                <c:pt idx="3409">
                  <c:v>60.89</c:v>
                </c:pt>
                <c:pt idx="3410">
                  <c:v>66.180000000000007</c:v>
                </c:pt>
                <c:pt idx="3411">
                  <c:v>137.9</c:v>
                </c:pt>
                <c:pt idx="3412">
                  <c:v>601.26</c:v>
                </c:pt>
                <c:pt idx="3413">
                  <c:v>70.88</c:v>
                </c:pt>
                <c:pt idx="3414">
                  <c:v>92.74</c:v>
                </c:pt>
                <c:pt idx="3415">
                  <c:v>54.83</c:v>
                </c:pt>
                <c:pt idx="3416">
                  <c:v>103.01</c:v>
                </c:pt>
                <c:pt idx="3417">
                  <c:v>57.59</c:v>
                </c:pt>
                <c:pt idx="3418">
                  <c:v>136.16</c:v>
                </c:pt>
                <c:pt idx="3419">
                  <c:v>55.57</c:v>
                </c:pt>
                <c:pt idx="3420">
                  <c:v>117.97</c:v>
                </c:pt>
                <c:pt idx="3421">
                  <c:v>38.01</c:v>
                </c:pt>
                <c:pt idx="3422">
                  <c:v>58.47</c:v>
                </c:pt>
                <c:pt idx="3423">
                  <c:v>92.86</c:v>
                </c:pt>
                <c:pt idx="3424">
                  <c:v>62.32</c:v>
                </c:pt>
                <c:pt idx="3425">
                  <c:v>76.569999999999993</c:v>
                </c:pt>
                <c:pt idx="3426">
                  <c:v>59.1</c:v>
                </c:pt>
                <c:pt idx="3427">
                  <c:v>110.52</c:v>
                </c:pt>
                <c:pt idx="3428">
                  <c:v>152.08000000000001</c:v>
                </c:pt>
                <c:pt idx="3429">
                  <c:v>126.07</c:v>
                </c:pt>
                <c:pt idx="3430">
                  <c:v>66.37</c:v>
                </c:pt>
                <c:pt idx="3431">
                  <c:v>77.27</c:v>
                </c:pt>
                <c:pt idx="3432">
                  <c:v>56.52</c:v>
                </c:pt>
                <c:pt idx="3433">
                  <c:v>73.569999999999993</c:v>
                </c:pt>
                <c:pt idx="3434">
                  <c:v>72.44</c:v>
                </c:pt>
                <c:pt idx="3435">
                  <c:v>103.88</c:v>
                </c:pt>
                <c:pt idx="3436">
                  <c:v>82.08</c:v>
                </c:pt>
                <c:pt idx="3437">
                  <c:v>90.48</c:v>
                </c:pt>
                <c:pt idx="3438">
                  <c:v>53.03</c:v>
                </c:pt>
                <c:pt idx="3439">
                  <c:v>31.33</c:v>
                </c:pt>
                <c:pt idx="3440">
                  <c:v>116.24</c:v>
                </c:pt>
                <c:pt idx="3441">
                  <c:v>58.83</c:v>
                </c:pt>
                <c:pt idx="3442">
                  <c:v>133.57</c:v>
                </c:pt>
                <c:pt idx="3443">
                  <c:v>76.650000000000006</c:v>
                </c:pt>
                <c:pt idx="3444">
                  <c:v>74.53</c:v>
                </c:pt>
                <c:pt idx="3445">
                  <c:v>93.95</c:v>
                </c:pt>
                <c:pt idx="3446">
                  <c:v>77.36</c:v>
                </c:pt>
                <c:pt idx="3447">
                  <c:v>48.33</c:v>
                </c:pt>
                <c:pt idx="3448">
                  <c:v>127.04</c:v>
                </c:pt>
                <c:pt idx="3449">
                  <c:v>71.55</c:v>
                </c:pt>
                <c:pt idx="3450">
                  <c:v>96.67</c:v>
                </c:pt>
                <c:pt idx="3451">
                  <c:v>247.06</c:v>
                </c:pt>
                <c:pt idx="3452">
                  <c:v>211.55</c:v>
                </c:pt>
                <c:pt idx="3453">
                  <c:v>154.13</c:v>
                </c:pt>
                <c:pt idx="3454">
                  <c:v>68.25</c:v>
                </c:pt>
                <c:pt idx="3455">
                  <c:v>140.41</c:v>
                </c:pt>
                <c:pt idx="3456">
                  <c:v>79.680000000000007</c:v>
                </c:pt>
                <c:pt idx="3457">
                  <c:v>114.8</c:v>
                </c:pt>
                <c:pt idx="3458">
                  <c:v>70.12</c:v>
                </c:pt>
                <c:pt idx="3459">
                  <c:v>89.05</c:v>
                </c:pt>
                <c:pt idx="3460">
                  <c:v>176.02</c:v>
                </c:pt>
                <c:pt idx="3461">
                  <c:v>283.8</c:v>
                </c:pt>
                <c:pt idx="3462">
                  <c:v>116.02</c:v>
                </c:pt>
                <c:pt idx="3463">
                  <c:v>98.6</c:v>
                </c:pt>
                <c:pt idx="3464">
                  <c:v>67.34</c:v>
                </c:pt>
                <c:pt idx="3465">
                  <c:v>83.65</c:v>
                </c:pt>
                <c:pt idx="3466">
                  <c:v>245.79</c:v>
                </c:pt>
                <c:pt idx="3467">
                  <c:v>187.75</c:v>
                </c:pt>
                <c:pt idx="3468">
                  <c:v>75.66</c:v>
                </c:pt>
                <c:pt idx="3469">
                  <c:v>88.98</c:v>
                </c:pt>
                <c:pt idx="3470">
                  <c:v>70.459999999999994</c:v>
                </c:pt>
                <c:pt idx="3471">
                  <c:v>107.64</c:v>
                </c:pt>
                <c:pt idx="3472">
                  <c:v>116.29</c:v>
                </c:pt>
                <c:pt idx="3473">
                  <c:v>384.15</c:v>
                </c:pt>
                <c:pt idx="3474">
                  <c:v>298.74</c:v>
                </c:pt>
                <c:pt idx="3475">
                  <c:v>231.81</c:v>
                </c:pt>
                <c:pt idx="3476">
                  <c:v>312.49</c:v>
                </c:pt>
                <c:pt idx="3477">
                  <c:v>142.57</c:v>
                </c:pt>
                <c:pt idx="3478">
                  <c:v>323.52</c:v>
                </c:pt>
                <c:pt idx="3479">
                  <c:v>308.41000000000003</c:v>
                </c:pt>
                <c:pt idx="3480">
                  <c:v>125.18</c:v>
                </c:pt>
                <c:pt idx="3481">
                  <c:v>484.55</c:v>
                </c:pt>
                <c:pt idx="3482">
                  <c:v>386.33</c:v>
                </c:pt>
                <c:pt idx="3483">
                  <c:v>225.35</c:v>
                </c:pt>
                <c:pt idx="3484">
                  <c:v>170.4</c:v>
                </c:pt>
                <c:pt idx="3485">
                  <c:v>135.72999999999999</c:v>
                </c:pt>
                <c:pt idx="3486">
                  <c:v>268.42</c:v>
                </c:pt>
                <c:pt idx="3487">
                  <c:v>154.6</c:v>
                </c:pt>
                <c:pt idx="3488">
                  <c:v>450.74</c:v>
                </c:pt>
                <c:pt idx="3489">
                  <c:v>463.22</c:v>
                </c:pt>
                <c:pt idx="3490">
                  <c:v>214.05</c:v>
                </c:pt>
                <c:pt idx="3491">
                  <c:v>181.81</c:v>
                </c:pt>
                <c:pt idx="3492">
                  <c:v>219.91</c:v>
                </c:pt>
                <c:pt idx="3493">
                  <c:v>135.37</c:v>
                </c:pt>
                <c:pt idx="3494">
                  <c:v>104.89</c:v>
                </c:pt>
                <c:pt idx="3495">
                  <c:v>311.54000000000002</c:v>
                </c:pt>
                <c:pt idx="3496">
                  <c:v>87.75</c:v>
                </c:pt>
                <c:pt idx="3497">
                  <c:v>150.15</c:v>
                </c:pt>
                <c:pt idx="3498">
                  <c:v>132.13999999999999</c:v>
                </c:pt>
                <c:pt idx="3499">
                  <c:v>162.72</c:v>
                </c:pt>
                <c:pt idx="3500">
                  <c:v>174.81</c:v>
                </c:pt>
                <c:pt idx="3501">
                  <c:v>123.13</c:v>
                </c:pt>
                <c:pt idx="3502">
                  <c:v>140.43</c:v>
                </c:pt>
                <c:pt idx="3503">
                  <c:v>78.680000000000007</c:v>
                </c:pt>
                <c:pt idx="3504">
                  <c:v>92.19</c:v>
                </c:pt>
                <c:pt idx="3505">
                  <c:v>177.91</c:v>
                </c:pt>
                <c:pt idx="3506">
                  <c:v>97.39</c:v>
                </c:pt>
                <c:pt idx="3507">
                  <c:v>390.69</c:v>
                </c:pt>
                <c:pt idx="3508">
                  <c:v>376.57</c:v>
                </c:pt>
                <c:pt idx="3509">
                  <c:v>114.97</c:v>
                </c:pt>
                <c:pt idx="3510">
                  <c:v>233.8</c:v>
                </c:pt>
                <c:pt idx="3511">
                  <c:v>218.39</c:v>
                </c:pt>
                <c:pt idx="3512">
                  <c:v>219.72</c:v>
                </c:pt>
                <c:pt idx="3513">
                  <c:v>125.44</c:v>
                </c:pt>
                <c:pt idx="3514">
                  <c:v>141.68</c:v>
                </c:pt>
                <c:pt idx="3515">
                  <c:v>167.31</c:v>
                </c:pt>
                <c:pt idx="3516">
                  <c:v>244.9</c:v>
                </c:pt>
                <c:pt idx="3517">
                  <c:v>288.93</c:v>
                </c:pt>
                <c:pt idx="3518">
                  <c:v>86.94</c:v>
                </c:pt>
                <c:pt idx="3519">
                  <c:v>251.99</c:v>
                </c:pt>
                <c:pt idx="3520">
                  <c:v>171.71</c:v>
                </c:pt>
                <c:pt idx="3521">
                  <c:v>180.8</c:v>
                </c:pt>
                <c:pt idx="3522">
                  <c:v>180.08</c:v>
                </c:pt>
                <c:pt idx="3523">
                  <c:v>381.65</c:v>
                </c:pt>
                <c:pt idx="3524">
                  <c:v>139.02000000000001</c:v>
                </c:pt>
                <c:pt idx="3525">
                  <c:v>252.18</c:v>
                </c:pt>
                <c:pt idx="3526">
                  <c:v>190.79</c:v>
                </c:pt>
                <c:pt idx="3527">
                  <c:v>118.16</c:v>
                </c:pt>
                <c:pt idx="3528">
                  <c:v>104.31</c:v>
                </c:pt>
                <c:pt idx="3529">
                  <c:v>150.11000000000001</c:v>
                </c:pt>
                <c:pt idx="3530">
                  <c:v>167.91</c:v>
                </c:pt>
                <c:pt idx="3531">
                  <c:v>138.37</c:v>
                </c:pt>
                <c:pt idx="3532">
                  <c:v>109.44</c:v>
                </c:pt>
                <c:pt idx="3533">
                  <c:v>202.92</c:v>
                </c:pt>
                <c:pt idx="3534">
                  <c:v>188.9</c:v>
                </c:pt>
                <c:pt idx="3535">
                  <c:v>167.41</c:v>
                </c:pt>
                <c:pt idx="3536">
                  <c:v>213.62</c:v>
                </c:pt>
                <c:pt idx="3537">
                  <c:v>571.19000000000005</c:v>
                </c:pt>
                <c:pt idx="3538">
                  <c:v>222.31</c:v>
                </c:pt>
                <c:pt idx="3539">
                  <c:v>260.94</c:v>
                </c:pt>
                <c:pt idx="3540">
                  <c:v>212.01</c:v>
                </c:pt>
                <c:pt idx="3541">
                  <c:v>230.71</c:v>
                </c:pt>
                <c:pt idx="3542">
                  <c:v>147.76</c:v>
                </c:pt>
                <c:pt idx="3543">
                  <c:v>403.4</c:v>
                </c:pt>
                <c:pt idx="3544">
                  <c:v>678.32</c:v>
                </c:pt>
                <c:pt idx="3545">
                  <c:v>179.6</c:v>
                </c:pt>
                <c:pt idx="3546">
                  <c:v>185.4</c:v>
                </c:pt>
                <c:pt idx="3547">
                  <c:v>110.72</c:v>
                </c:pt>
                <c:pt idx="3548">
                  <c:v>134.68</c:v>
                </c:pt>
                <c:pt idx="3549">
                  <c:v>173.63</c:v>
                </c:pt>
                <c:pt idx="3550">
                  <c:v>234.19</c:v>
                </c:pt>
                <c:pt idx="3551">
                  <c:v>508.27</c:v>
                </c:pt>
                <c:pt idx="3552">
                  <c:v>193.71</c:v>
                </c:pt>
                <c:pt idx="3553">
                  <c:v>225.37</c:v>
                </c:pt>
                <c:pt idx="3554">
                  <c:v>121.77</c:v>
                </c:pt>
                <c:pt idx="3555">
                  <c:v>176.52</c:v>
                </c:pt>
                <c:pt idx="3556">
                  <c:v>189.16</c:v>
                </c:pt>
                <c:pt idx="3557">
                  <c:v>159.12</c:v>
                </c:pt>
                <c:pt idx="3558">
                  <c:v>178.55</c:v>
                </c:pt>
                <c:pt idx="3559">
                  <c:v>159.41999999999999</c:v>
                </c:pt>
                <c:pt idx="3560">
                  <c:v>262.69</c:v>
                </c:pt>
                <c:pt idx="3561">
                  <c:v>342.27</c:v>
                </c:pt>
                <c:pt idx="3562">
                  <c:v>293.51</c:v>
                </c:pt>
                <c:pt idx="3563">
                  <c:v>495.78</c:v>
                </c:pt>
                <c:pt idx="3564">
                  <c:v>256.10000000000002</c:v>
                </c:pt>
                <c:pt idx="3565">
                  <c:v>314.39999999999998</c:v>
                </c:pt>
                <c:pt idx="3566">
                  <c:v>327.16000000000003</c:v>
                </c:pt>
                <c:pt idx="3567">
                  <c:v>393.35</c:v>
                </c:pt>
                <c:pt idx="3568">
                  <c:v>226.19</c:v>
                </c:pt>
                <c:pt idx="3569">
                  <c:v>372.45</c:v>
                </c:pt>
                <c:pt idx="3570">
                  <c:v>332.89</c:v>
                </c:pt>
                <c:pt idx="3571">
                  <c:v>578.84</c:v>
                </c:pt>
                <c:pt idx="3572">
                  <c:v>613.98</c:v>
                </c:pt>
                <c:pt idx="3573">
                  <c:v>290.33999999999997</c:v>
                </c:pt>
                <c:pt idx="3574">
                  <c:v>230.88</c:v>
                </c:pt>
                <c:pt idx="3575">
                  <c:v>285.27999999999997</c:v>
                </c:pt>
                <c:pt idx="3576">
                  <c:v>236.69</c:v>
                </c:pt>
                <c:pt idx="3577">
                  <c:v>297.91000000000003</c:v>
                </c:pt>
                <c:pt idx="3578">
                  <c:v>229.66</c:v>
                </c:pt>
                <c:pt idx="3579">
                  <c:v>294.91000000000003</c:v>
                </c:pt>
                <c:pt idx="3580">
                  <c:v>372.7</c:v>
                </c:pt>
                <c:pt idx="3581">
                  <c:v>280.36</c:v>
                </c:pt>
                <c:pt idx="3582">
                  <c:v>341.49</c:v>
                </c:pt>
                <c:pt idx="3583">
                  <c:v>367.92</c:v>
                </c:pt>
                <c:pt idx="3584">
                  <c:v>375.62</c:v>
                </c:pt>
                <c:pt idx="3585">
                  <c:v>203.15</c:v>
                </c:pt>
                <c:pt idx="3586">
                  <c:v>476.69</c:v>
                </c:pt>
                <c:pt idx="3587">
                  <c:v>355.9</c:v>
                </c:pt>
                <c:pt idx="3588">
                  <c:v>232.14</c:v>
                </c:pt>
                <c:pt idx="3589">
                  <c:v>275.17</c:v>
                </c:pt>
                <c:pt idx="3590">
                  <c:v>288.54000000000002</c:v>
                </c:pt>
                <c:pt idx="3591">
                  <c:v>345.22</c:v>
                </c:pt>
                <c:pt idx="3592">
                  <c:v>522.4</c:v>
                </c:pt>
                <c:pt idx="3593">
                  <c:v>476.54</c:v>
                </c:pt>
                <c:pt idx="3594">
                  <c:v>429.75</c:v>
                </c:pt>
                <c:pt idx="3595">
                  <c:v>447.53</c:v>
                </c:pt>
                <c:pt idx="3596">
                  <c:v>391.3</c:v>
                </c:pt>
                <c:pt idx="3597">
                  <c:v>726.26</c:v>
                </c:pt>
                <c:pt idx="3598">
                  <c:v>556.70000000000005</c:v>
                </c:pt>
                <c:pt idx="3599">
                  <c:v>684.13</c:v>
                </c:pt>
                <c:pt idx="3600">
                  <c:v>714.21</c:v>
                </c:pt>
                <c:pt idx="3601">
                  <c:v>403.78</c:v>
                </c:pt>
                <c:pt idx="3602">
                  <c:v>704.03</c:v>
                </c:pt>
                <c:pt idx="3603">
                  <c:v>433.5</c:v>
                </c:pt>
                <c:pt idx="3604">
                  <c:v>463.36</c:v>
                </c:pt>
                <c:pt idx="3605">
                  <c:v>442.46</c:v>
                </c:pt>
                <c:pt idx="3606">
                  <c:v>494.6</c:v>
                </c:pt>
                <c:pt idx="3607">
                  <c:v>731.78</c:v>
                </c:pt>
                <c:pt idx="3608">
                  <c:v>649.53</c:v>
                </c:pt>
                <c:pt idx="3609">
                  <c:v>614.24</c:v>
                </c:pt>
                <c:pt idx="3610">
                  <c:v>565.45000000000005</c:v>
                </c:pt>
                <c:pt idx="3611">
                  <c:v>458.66</c:v>
                </c:pt>
                <c:pt idx="3612">
                  <c:v>390.35</c:v>
                </c:pt>
                <c:pt idx="3613">
                  <c:v>488.06</c:v>
                </c:pt>
                <c:pt idx="3614">
                  <c:v>538.36</c:v>
                </c:pt>
                <c:pt idx="3615">
                  <c:v>498.84</c:v>
                </c:pt>
                <c:pt idx="3616">
                  <c:v>472.98</c:v>
                </c:pt>
                <c:pt idx="3617">
                  <c:v>316.49</c:v>
                </c:pt>
                <c:pt idx="3618">
                  <c:v>313.11</c:v>
                </c:pt>
                <c:pt idx="3619">
                  <c:v>362.44</c:v>
                </c:pt>
                <c:pt idx="3620">
                  <c:v>284.52999999999997</c:v>
                </c:pt>
                <c:pt idx="3621">
                  <c:v>612.15</c:v>
                </c:pt>
                <c:pt idx="3622">
                  <c:v>426.16</c:v>
                </c:pt>
                <c:pt idx="3623">
                  <c:v>642.48</c:v>
                </c:pt>
                <c:pt idx="3624">
                  <c:v>445.6</c:v>
                </c:pt>
                <c:pt idx="3625">
                  <c:v>439.25</c:v>
                </c:pt>
                <c:pt idx="3626">
                  <c:v>550.51</c:v>
                </c:pt>
                <c:pt idx="3627">
                  <c:v>975.6</c:v>
                </c:pt>
                <c:pt idx="3628">
                  <c:v>773.67</c:v>
                </c:pt>
                <c:pt idx="3629">
                  <c:v>567.46</c:v>
                </c:pt>
                <c:pt idx="3630">
                  <c:v>566.33000000000004</c:v>
                </c:pt>
                <c:pt idx="3631">
                  <c:v>591.05999999999995</c:v>
                </c:pt>
                <c:pt idx="3632">
                  <c:v>623.92999999999995</c:v>
                </c:pt>
                <c:pt idx="3633">
                  <c:v>833.25</c:v>
                </c:pt>
                <c:pt idx="3634">
                  <c:v>589.66999999999996</c:v>
                </c:pt>
                <c:pt idx="3635">
                  <c:v>910.62</c:v>
                </c:pt>
                <c:pt idx="3636">
                  <c:v>491.14</c:v>
                </c:pt>
                <c:pt idx="3637">
                  <c:v>372.51</c:v>
                </c:pt>
                <c:pt idx="3638">
                  <c:v>508.26</c:v>
                </c:pt>
                <c:pt idx="3639">
                  <c:v>509.58</c:v>
                </c:pt>
                <c:pt idx="3640">
                  <c:v>415.16</c:v>
                </c:pt>
                <c:pt idx="3641">
                  <c:v>432.12</c:v>
                </c:pt>
                <c:pt idx="3642">
                  <c:v>527.13</c:v>
                </c:pt>
                <c:pt idx="3643">
                  <c:v>399.28</c:v>
                </c:pt>
                <c:pt idx="3644">
                  <c:v>429.16</c:v>
                </c:pt>
                <c:pt idx="3645">
                  <c:v>335.14</c:v>
                </c:pt>
                <c:pt idx="3646">
                  <c:v>415.58</c:v>
                </c:pt>
                <c:pt idx="3647">
                  <c:v>519.22</c:v>
                </c:pt>
                <c:pt idx="3648">
                  <c:v>472.85</c:v>
                </c:pt>
                <c:pt idx="3649">
                  <c:v>655.19000000000005</c:v>
                </c:pt>
                <c:pt idx="3650">
                  <c:v>774.81</c:v>
                </c:pt>
                <c:pt idx="3651">
                  <c:v>580.38</c:v>
                </c:pt>
                <c:pt idx="3652">
                  <c:v>475.72</c:v>
                </c:pt>
                <c:pt idx="3653">
                  <c:v>434.6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C3A-43BE-BB5E-67575565F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6797936"/>
        <c:axId val="706798592"/>
      </c:lineChart>
      <c:dateAx>
        <c:axId val="706797936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8592"/>
        <c:crosses val="autoZero"/>
        <c:auto val="0"/>
        <c:lblOffset val="100"/>
        <c:baseTimeUnit val="days"/>
        <c:majorUnit val="12"/>
        <c:majorTimeUnit val="months"/>
      </c:dateAx>
      <c:valAx>
        <c:axId val="706798592"/>
        <c:scaling>
          <c:orientation val="minMax"/>
          <c:min val="7"/>
        </c:scaling>
        <c:delete val="0"/>
        <c:axPos val="l"/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7936"/>
        <c:crosses val="autoZero"/>
        <c:crossBetween val="midCat"/>
      </c:valAx>
      <c:spPr>
        <a:noFill/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pt-BR" sz="1600" b="1" dirty="0"/>
              <a:t>EUA, Índice de Confiança do Consumidor</a:t>
            </a:r>
          </a:p>
          <a:p>
            <a:pPr>
              <a:defRPr/>
            </a:pPr>
            <a:r>
              <a:rPr lang="pt-BR" sz="1400" b="0" i="0" u="none" strike="noStrike" kern="1200" baseline="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número índice (1966 = 100). Fonte: </a:t>
            </a:r>
            <a:r>
              <a:rPr lang="pt-BR" sz="1400" b="0" i="0" u="none" strike="noStrike" kern="1200" baseline="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University</a:t>
            </a:r>
            <a:r>
              <a:rPr lang="pt-BR" sz="1400" b="0" i="0" u="none" strike="noStrike" kern="1200" baseline="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pt-BR" sz="1400" b="0" i="0" u="none" strike="noStrike" kern="1200" baseline="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of</a:t>
            </a:r>
            <a:r>
              <a:rPr lang="pt-BR" sz="1400" b="0" i="0" u="none" strike="noStrike" kern="1200" baseline="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Michigan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2"/>
          <c:order val="0"/>
          <c:spPr>
            <a:ln w="57150">
              <a:solidFill>
                <a:srgbClr val="00B0F0"/>
              </a:solidFill>
            </a:ln>
          </c:spPr>
          <c:marker>
            <c:symbol val="none"/>
          </c:marker>
          <c:dLbls>
            <c:dLbl>
              <c:idx val="63"/>
              <c:layout>
                <c:manualLayout>
                  <c:x val="-2.393601851851852E-2"/>
                  <c:y val="3.99814814814814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500"/>
                  </a:pPr>
                  <a:endParaRPr lang="pt-B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686-406A-B3D4-6E0074DD5E3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'EUA confiança consumidor'!$A$2:$A$65</c:f>
              <c:numCache>
                <c:formatCode>mmm\-yy</c:formatCode>
                <c:ptCount val="64"/>
                <c:pt idx="0">
                  <c:v>43831</c:v>
                </c:pt>
                <c:pt idx="1">
                  <c:v>43862</c:v>
                </c:pt>
                <c:pt idx="2">
                  <c:v>43891</c:v>
                </c:pt>
                <c:pt idx="3">
                  <c:v>43922</c:v>
                </c:pt>
                <c:pt idx="4">
                  <c:v>43952</c:v>
                </c:pt>
                <c:pt idx="5">
                  <c:v>43983</c:v>
                </c:pt>
                <c:pt idx="6">
                  <c:v>44013</c:v>
                </c:pt>
                <c:pt idx="7">
                  <c:v>44044</c:v>
                </c:pt>
                <c:pt idx="8">
                  <c:v>44075</c:v>
                </c:pt>
                <c:pt idx="9">
                  <c:v>44105</c:v>
                </c:pt>
                <c:pt idx="10">
                  <c:v>44136</c:v>
                </c:pt>
                <c:pt idx="11">
                  <c:v>44166</c:v>
                </c:pt>
                <c:pt idx="12">
                  <c:v>44197</c:v>
                </c:pt>
                <c:pt idx="13">
                  <c:v>44228</c:v>
                </c:pt>
                <c:pt idx="14">
                  <c:v>44256</c:v>
                </c:pt>
                <c:pt idx="15">
                  <c:v>44287</c:v>
                </c:pt>
                <c:pt idx="16">
                  <c:v>44317</c:v>
                </c:pt>
                <c:pt idx="17">
                  <c:v>44348</c:v>
                </c:pt>
                <c:pt idx="18">
                  <c:v>44378</c:v>
                </c:pt>
                <c:pt idx="19">
                  <c:v>44409</c:v>
                </c:pt>
                <c:pt idx="20">
                  <c:v>44440</c:v>
                </c:pt>
                <c:pt idx="21">
                  <c:v>44470</c:v>
                </c:pt>
                <c:pt idx="22">
                  <c:v>44501</c:v>
                </c:pt>
                <c:pt idx="23">
                  <c:v>44531</c:v>
                </c:pt>
                <c:pt idx="24">
                  <c:v>44562</c:v>
                </c:pt>
                <c:pt idx="25">
                  <c:v>44593</c:v>
                </c:pt>
                <c:pt idx="26">
                  <c:v>44621</c:v>
                </c:pt>
                <c:pt idx="27">
                  <c:v>44652</c:v>
                </c:pt>
                <c:pt idx="28">
                  <c:v>44682</c:v>
                </c:pt>
                <c:pt idx="29">
                  <c:v>44713</c:v>
                </c:pt>
                <c:pt idx="30">
                  <c:v>44743</c:v>
                </c:pt>
                <c:pt idx="31">
                  <c:v>44774</c:v>
                </c:pt>
                <c:pt idx="32">
                  <c:v>44805</c:v>
                </c:pt>
                <c:pt idx="33">
                  <c:v>44835</c:v>
                </c:pt>
                <c:pt idx="34">
                  <c:v>44866</c:v>
                </c:pt>
                <c:pt idx="35">
                  <c:v>44896</c:v>
                </c:pt>
                <c:pt idx="36">
                  <c:v>44927</c:v>
                </c:pt>
                <c:pt idx="37">
                  <c:v>44958</c:v>
                </c:pt>
                <c:pt idx="38">
                  <c:v>44986</c:v>
                </c:pt>
                <c:pt idx="39">
                  <c:v>45017</c:v>
                </c:pt>
                <c:pt idx="40">
                  <c:v>45047</c:v>
                </c:pt>
                <c:pt idx="41">
                  <c:v>45078</c:v>
                </c:pt>
                <c:pt idx="42">
                  <c:v>45108</c:v>
                </c:pt>
                <c:pt idx="43">
                  <c:v>45139</c:v>
                </c:pt>
                <c:pt idx="44">
                  <c:v>45170</c:v>
                </c:pt>
                <c:pt idx="45">
                  <c:v>45200</c:v>
                </c:pt>
                <c:pt idx="46">
                  <c:v>45231</c:v>
                </c:pt>
                <c:pt idx="47">
                  <c:v>45261</c:v>
                </c:pt>
                <c:pt idx="48">
                  <c:v>45292</c:v>
                </c:pt>
                <c:pt idx="49">
                  <c:v>45323</c:v>
                </c:pt>
                <c:pt idx="50">
                  <c:v>45352</c:v>
                </c:pt>
                <c:pt idx="51">
                  <c:v>45383</c:v>
                </c:pt>
                <c:pt idx="52">
                  <c:v>45413</c:v>
                </c:pt>
                <c:pt idx="53">
                  <c:v>45444</c:v>
                </c:pt>
                <c:pt idx="54">
                  <c:v>45474</c:v>
                </c:pt>
                <c:pt idx="55">
                  <c:v>45505</c:v>
                </c:pt>
                <c:pt idx="56">
                  <c:v>45536</c:v>
                </c:pt>
                <c:pt idx="57">
                  <c:v>45566</c:v>
                </c:pt>
                <c:pt idx="58">
                  <c:v>45597</c:v>
                </c:pt>
                <c:pt idx="59">
                  <c:v>45627</c:v>
                </c:pt>
                <c:pt idx="60">
                  <c:v>45658</c:v>
                </c:pt>
                <c:pt idx="61">
                  <c:v>45689</c:v>
                </c:pt>
                <c:pt idx="62">
                  <c:v>45717</c:v>
                </c:pt>
                <c:pt idx="63">
                  <c:v>45748</c:v>
                </c:pt>
              </c:numCache>
            </c:numRef>
          </c:cat>
          <c:val>
            <c:numRef>
              <c:f>'EUA confiança consumidor'!$B$2:$B$65</c:f>
              <c:numCache>
                <c:formatCode>###,##0.0</c:formatCode>
                <c:ptCount val="64"/>
                <c:pt idx="0">
                  <c:v>99.8</c:v>
                </c:pt>
                <c:pt idx="1">
                  <c:v>101</c:v>
                </c:pt>
                <c:pt idx="2">
                  <c:v>89.1</c:v>
                </c:pt>
                <c:pt idx="3">
                  <c:v>71.8</c:v>
                </c:pt>
                <c:pt idx="4">
                  <c:v>72.3</c:v>
                </c:pt>
                <c:pt idx="5">
                  <c:v>78.099999999999994</c:v>
                </c:pt>
                <c:pt idx="6">
                  <c:v>72.5</c:v>
                </c:pt>
                <c:pt idx="7">
                  <c:v>74.099999999999994</c:v>
                </c:pt>
                <c:pt idx="8">
                  <c:v>80.400000000000006</c:v>
                </c:pt>
                <c:pt idx="9">
                  <c:v>81.8</c:v>
                </c:pt>
                <c:pt idx="10">
                  <c:v>76.900000000000006</c:v>
                </c:pt>
                <c:pt idx="11">
                  <c:v>80.7</c:v>
                </c:pt>
                <c:pt idx="12">
                  <c:v>79</c:v>
                </c:pt>
                <c:pt idx="13">
                  <c:v>76.8</c:v>
                </c:pt>
                <c:pt idx="14">
                  <c:v>84.9</c:v>
                </c:pt>
                <c:pt idx="15">
                  <c:v>88.3</c:v>
                </c:pt>
                <c:pt idx="16">
                  <c:v>82.9</c:v>
                </c:pt>
                <c:pt idx="17">
                  <c:v>85.5</c:v>
                </c:pt>
                <c:pt idx="18">
                  <c:v>81.2</c:v>
                </c:pt>
                <c:pt idx="19">
                  <c:v>70.3</c:v>
                </c:pt>
                <c:pt idx="20">
                  <c:v>72.8</c:v>
                </c:pt>
                <c:pt idx="21">
                  <c:v>71.7</c:v>
                </c:pt>
                <c:pt idx="22">
                  <c:v>67.400000000000006</c:v>
                </c:pt>
                <c:pt idx="23">
                  <c:v>70.599999999999994</c:v>
                </c:pt>
                <c:pt idx="24">
                  <c:v>67.2</c:v>
                </c:pt>
                <c:pt idx="25">
                  <c:v>62.8</c:v>
                </c:pt>
                <c:pt idx="26">
                  <c:v>59.4</c:v>
                </c:pt>
                <c:pt idx="27">
                  <c:v>65.2</c:v>
                </c:pt>
                <c:pt idx="28">
                  <c:v>58.4</c:v>
                </c:pt>
                <c:pt idx="29">
                  <c:v>50</c:v>
                </c:pt>
                <c:pt idx="30">
                  <c:v>51.5</c:v>
                </c:pt>
                <c:pt idx="31">
                  <c:v>58.2</c:v>
                </c:pt>
                <c:pt idx="32">
                  <c:v>58.6</c:v>
                </c:pt>
                <c:pt idx="33">
                  <c:v>59.9</c:v>
                </c:pt>
                <c:pt idx="34">
                  <c:v>56.8</c:v>
                </c:pt>
                <c:pt idx="35">
                  <c:v>59.7</c:v>
                </c:pt>
                <c:pt idx="36">
                  <c:v>64.900000000000006</c:v>
                </c:pt>
                <c:pt idx="37">
                  <c:v>67</c:v>
                </c:pt>
                <c:pt idx="38">
                  <c:v>62</c:v>
                </c:pt>
                <c:pt idx="39">
                  <c:v>63.5</c:v>
                </c:pt>
                <c:pt idx="40">
                  <c:v>59.2</c:v>
                </c:pt>
                <c:pt idx="41">
                  <c:v>64.400000000000006</c:v>
                </c:pt>
                <c:pt idx="42">
                  <c:v>71.599999999999994</c:v>
                </c:pt>
                <c:pt idx="43">
                  <c:v>69.400000000000006</c:v>
                </c:pt>
                <c:pt idx="44">
                  <c:v>67.900000000000006</c:v>
                </c:pt>
                <c:pt idx="45">
                  <c:v>63.8</c:v>
                </c:pt>
                <c:pt idx="46">
                  <c:v>61.3</c:v>
                </c:pt>
                <c:pt idx="47">
                  <c:v>69.7</c:v>
                </c:pt>
                <c:pt idx="48">
                  <c:v>79</c:v>
                </c:pt>
                <c:pt idx="49">
                  <c:v>76.900000000000006</c:v>
                </c:pt>
                <c:pt idx="50">
                  <c:v>79.400000000000006</c:v>
                </c:pt>
                <c:pt idx="51">
                  <c:v>77.2</c:v>
                </c:pt>
                <c:pt idx="52">
                  <c:v>69.099999999999994</c:v>
                </c:pt>
                <c:pt idx="53">
                  <c:v>68.2</c:v>
                </c:pt>
                <c:pt idx="54">
                  <c:v>66.400000000000006</c:v>
                </c:pt>
                <c:pt idx="55">
                  <c:v>67.900000000000006</c:v>
                </c:pt>
                <c:pt idx="56">
                  <c:v>70.099999999999994</c:v>
                </c:pt>
                <c:pt idx="57">
                  <c:v>70.5</c:v>
                </c:pt>
                <c:pt idx="58">
                  <c:v>71.8</c:v>
                </c:pt>
                <c:pt idx="59">
                  <c:v>74</c:v>
                </c:pt>
                <c:pt idx="60">
                  <c:v>71.7</c:v>
                </c:pt>
                <c:pt idx="61">
                  <c:v>64.7</c:v>
                </c:pt>
                <c:pt idx="62">
                  <c:v>57</c:v>
                </c:pt>
                <c:pt idx="63">
                  <c:v>52.2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2655-4B29-880E-645DDAF14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6797936"/>
        <c:axId val="706798592"/>
      </c:lineChart>
      <c:dateAx>
        <c:axId val="706797936"/>
        <c:scaling>
          <c:orientation val="minMax"/>
          <c:max val="45778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8592"/>
        <c:crosses val="autoZero"/>
        <c:auto val="1"/>
        <c:lblOffset val="100"/>
        <c:baseTimeUnit val="months"/>
        <c:majorUnit val="7"/>
        <c:majorTimeUnit val="months"/>
      </c:dateAx>
      <c:valAx>
        <c:axId val="706798592"/>
        <c:scaling>
          <c:orientation val="minMax"/>
          <c:min val="45"/>
        </c:scaling>
        <c:delete val="0"/>
        <c:axPos val="l"/>
        <c:numFmt formatCode="##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7936"/>
        <c:crosses val="autoZero"/>
        <c:crossBetween val="midCat"/>
      </c:valAx>
      <c:spPr>
        <a:noFill/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pt-BR" sz="1600" b="1" dirty="0"/>
              <a:t>EUA, comportamento diário do retorno dos títulos públicos</a:t>
            </a:r>
          </a:p>
          <a:p>
            <a:pPr>
              <a:defRPr/>
            </a:pPr>
            <a:r>
              <a:rPr lang="pt-BR" sz="1400" dirty="0"/>
              <a:t>Em %. Fonte. US </a:t>
            </a:r>
            <a:r>
              <a:rPr lang="pt-BR" sz="1400" dirty="0" err="1"/>
              <a:t>Department</a:t>
            </a:r>
            <a:r>
              <a:rPr lang="pt-BR" sz="1400" dirty="0"/>
              <a:t> </a:t>
            </a:r>
            <a:r>
              <a:rPr lang="pt-BR" sz="1400" dirty="0" err="1"/>
              <a:t>of</a:t>
            </a:r>
            <a:r>
              <a:rPr lang="pt-BR" sz="1400" dirty="0"/>
              <a:t> </a:t>
            </a:r>
            <a:r>
              <a:rPr lang="pt-BR" sz="1400" dirty="0" err="1"/>
              <a:t>the</a:t>
            </a:r>
            <a:r>
              <a:rPr lang="pt-BR" sz="1400" dirty="0"/>
              <a:t> Treasury. Elaboração: Banrisul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'[2025_Gráficos.xlsx]Treasuries'!$B$1</c:f>
              <c:strCache>
                <c:ptCount val="1"/>
                <c:pt idx="0">
                  <c:v>10 anos</c:v>
                </c:pt>
              </c:strCache>
            </c:strRef>
          </c:tx>
          <c:spPr>
            <a:ln w="57150">
              <a:solidFill>
                <a:srgbClr val="000050"/>
              </a:solidFill>
            </a:ln>
          </c:spPr>
          <c:marker>
            <c:symbol val="none"/>
          </c:marker>
          <c:dLbls>
            <c:dLbl>
              <c:idx val="587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BD-4475-9907-8B1BBF865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'[2025_Gráficos.xlsx]Treasuries'!$A$2:$A$589</c:f>
              <c:numCache>
                <c:formatCode>dd/mm/yy</c:formatCode>
                <c:ptCount val="588"/>
                <c:pt idx="0">
                  <c:v>44929</c:v>
                </c:pt>
                <c:pt idx="1">
                  <c:v>44930</c:v>
                </c:pt>
                <c:pt idx="2">
                  <c:v>44931</c:v>
                </c:pt>
                <c:pt idx="3">
                  <c:v>44932</c:v>
                </c:pt>
                <c:pt idx="4">
                  <c:v>44935</c:v>
                </c:pt>
                <c:pt idx="5">
                  <c:v>44936</c:v>
                </c:pt>
                <c:pt idx="6">
                  <c:v>44937</c:v>
                </c:pt>
                <c:pt idx="7">
                  <c:v>44938</c:v>
                </c:pt>
                <c:pt idx="8">
                  <c:v>44939</c:v>
                </c:pt>
                <c:pt idx="9">
                  <c:v>44943</c:v>
                </c:pt>
                <c:pt idx="10">
                  <c:v>44944</c:v>
                </c:pt>
                <c:pt idx="11">
                  <c:v>44945</c:v>
                </c:pt>
                <c:pt idx="12">
                  <c:v>44946</c:v>
                </c:pt>
                <c:pt idx="13">
                  <c:v>44949</c:v>
                </c:pt>
                <c:pt idx="14">
                  <c:v>44950</c:v>
                </c:pt>
                <c:pt idx="15">
                  <c:v>44951</c:v>
                </c:pt>
                <c:pt idx="16">
                  <c:v>44952</c:v>
                </c:pt>
                <c:pt idx="17">
                  <c:v>44953</c:v>
                </c:pt>
                <c:pt idx="18">
                  <c:v>44956</c:v>
                </c:pt>
                <c:pt idx="19">
                  <c:v>44957</c:v>
                </c:pt>
                <c:pt idx="20">
                  <c:v>44958</c:v>
                </c:pt>
                <c:pt idx="21">
                  <c:v>44959</c:v>
                </c:pt>
                <c:pt idx="22">
                  <c:v>44960</c:v>
                </c:pt>
                <c:pt idx="23">
                  <c:v>44963</c:v>
                </c:pt>
                <c:pt idx="24">
                  <c:v>44964</c:v>
                </c:pt>
                <c:pt idx="25">
                  <c:v>44965</c:v>
                </c:pt>
                <c:pt idx="26">
                  <c:v>44966</c:v>
                </c:pt>
                <c:pt idx="27">
                  <c:v>44967</c:v>
                </c:pt>
                <c:pt idx="28">
                  <c:v>44970</c:v>
                </c:pt>
                <c:pt idx="29">
                  <c:v>44971</c:v>
                </c:pt>
                <c:pt idx="30">
                  <c:v>44972</c:v>
                </c:pt>
                <c:pt idx="31">
                  <c:v>44973</c:v>
                </c:pt>
                <c:pt idx="32">
                  <c:v>44974</c:v>
                </c:pt>
                <c:pt idx="33">
                  <c:v>44978</c:v>
                </c:pt>
                <c:pt idx="34">
                  <c:v>44979</c:v>
                </c:pt>
                <c:pt idx="35">
                  <c:v>44980</c:v>
                </c:pt>
                <c:pt idx="36">
                  <c:v>44981</c:v>
                </c:pt>
                <c:pt idx="37">
                  <c:v>44984</c:v>
                </c:pt>
                <c:pt idx="38">
                  <c:v>44985</c:v>
                </c:pt>
                <c:pt idx="39">
                  <c:v>44986</c:v>
                </c:pt>
                <c:pt idx="40">
                  <c:v>44987</c:v>
                </c:pt>
                <c:pt idx="41">
                  <c:v>44988</c:v>
                </c:pt>
                <c:pt idx="42">
                  <c:v>44991</c:v>
                </c:pt>
                <c:pt idx="43">
                  <c:v>44992</c:v>
                </c:pt>
                <c:pt idx="44">
                  <c:v>44993</c:v>
                </c:pt>
                <c:pt idx="45">
                  <c:v>44994</c:v>
                </c:pt>
                <c:pt idx="46">
                  <c:v>44995</c:v>
                </c:pt>
                <c:pt idx="47">
                  <c:v>44998</c:v>
                </c:pt>
                <c:pt idx="48">
                  <c:v>44999</c:v>
                </c:pt>
                <c:pt idx="49">
                  <c:v>45000</c:v>
                </c:pt>
                <c:pt idx="50">
                  <c:v>45001</c:v>
                </c:pt>
                <c:pt idx="51">
                  <c:v>45002</c:v>
                </c:pt>
                <c:pt idx="52">
                  <c:v>45005</c:v>
                </c:pt>
                <c:pt idx="53">
                  <c:v>45006</c:v>
                </c:pt>
                <c:pt idx="54">
                  <c:v>45007</c:v>
                </c:pt>
                <c:pt idx="55">
                  <c:v>45008</c:v>
                </c:pt>
                <c:pt idx="56">
                  <c:v>45009</c:v>
                </c:pt>
                <c:pt idx="57">
                  <c:v>45012</c:v>
                </c:pt>
                <c:pt idx="58">
                  <c:v>45013</c:v>
                </c:pt>
                <c:pt idx="59">
                  <c:v>45014</c:v>
                </c:pt>
                <c:pt idx="60">
                  <c:v>45015</c:v>
                </c:pt>
                <c:pt idx="61">
                  <c:v>45016</c:v>
                </c:pt>
                <c:pt idx="62">
                  <c:v>45019</c:v>
                </c:pt>
                <c:pt idx="63">
                  <c:v>45020</c:v>
                </c:pt>
                <c:pt idx="64">
                  <c:v>45021</c:v>
                </c:pt>
                <c:pt idx="65">
                  <c:v>45022</c:v>
                </c:pt>
                <c:pt idx="66">
                  <c:v>45023</c:v>
                </c:pt>
                <c:pt idx="67">
                  <c:v>45026</c:v>
                </c:pt>
                <c:pt idx="68">
                  <c:v>45027</c:v>
                </c:pt>
                <c:pt idx="69">
                  <c:v>45028</c:v>
                </c:pt>
                <c:pt idx="70">
                  <c:v>45029</c:v>
                </c:pt>
                <c:pt idx="71">
                  <c:v>45030</c:v>
                </c:pt>
                <c:pt idx="72">
                  <c:v>45033</c:v>
                </c:pt>
                <c:pt idx="73">
                  <c:v>45034</c:v>
                </c:pt>
                <c:pt idx="74">
                  <c:v>45035</c:v>
                </c:pt>
                <c:pt idx="75">
                  <c:v>45036</c:v>
                </c:pt>
                <c:pt idx="76">
                  <c:v>45037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45047</c:v>
                </c:pt>
                <c:pt idx="83">
                  <c:v>45048</c:v>
                </c:pt>
                <c:pt idx="84">
                  <c:v>45049</c:v>
                </c:pt>
                <c:pt idx="85">
                  <c:v>45050</c:v>
                </c:pt>
                <c:pt idx="86">
                  <c:v>45051</c:v>
                </c:pt>
                <c:pt idx="87">
                  <c:v>45054</c:v>
                </c:pt>
                <c:pt idx="88">
                  <c:v>45055</c:v>
                </c:pt>
                <c:pt idx="89">
                  <c:v>45056</c:v>
                </c:pt>
                <c:pt idx="90">
                  <c:v>45057</c:v>
                </c:pt>
                <c:pt idx="91">
                  <c:v>45058</c:v>
                </c:pt>
                <c:pt idx="92">
                  <c:v>45061</c:v>
                </c:pt>
                <c:pt idx="93">
                  <c:v>45062</c:v>
                </c:pt>
                <c:pt idx="94">
                  <c:v>45063</c:v>
                </c:pt>
                <c:pt idx="95">
                  <c:v>45064</c:v>
                </c:pt>
                <c:pt idx="96">
                  <c:v>45065</c:v>
                </c:pt>
                <c:pt idx="97">
                  <c:v>45068</c:v>
                </c:pt>
                <c:pt idx="98">
                  <c:v>45069</c:v>
                </c:pt>
                <c:pt idx="99">
                  <c:v>45070</c:v>
                </c:pt>
                <c:pt idx="100">
                  <c:v>45071</c:v>
                </c:pt>
                <c:pt idx="101">
                  <c:v>45072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45085</c:v>
                </c:pt>
                <c:pt idx="110">
                  <c:v>45086</c:v>
                </c:pt>
                <c:pt idx="111">
                  <c:v>45089</c:v>
                </c:pt>
                <c:pt idx="112">
                  <c:v>45090</c:v>
                </c:pt>
                <c:pt idx="113">
                  <c:v>45091</c:v>
                </c:pt>
                <c:pt idx="114">
                  <c:v>45092</c:v>
                </c:pt>
                <c:pt idx="115">
                  <c:v>45093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45112</c:v>
                </c:pt>
                <c:pt idx="127">
                  <c:v>45113</c:v>
                </c:pt>
                <c:pt idx="128">
                  <c:v>45114</c:v>
                </c:pt>
                <c:pt idx="129">
                  <c:v>45117</c:v>
                </c:pt>
                <c:pt idx="130">
                  <c:v>45118</c:v>
                </c:pt>
                <c:pt idx="131">
                  <c:v>45119</c:v>
                </c:pt>
                <c:pt idx="132">
                  <c:v>45120</c:v>
                </c:pt>
                <c:pt idx="133">
                  <c:v>45121</c:v>
                </c:pt>
                <c:pt idx="134">
                  <c:v>45124</c:v>
                </c:pt>
                <c:pt idx="135">
                  <c:v>45125</c:v>
                </c:pt>
                <c:pt idx="136">
                  <c:v>45126</c:v>
                </c:pt>
                <c:pt idx="137">
                  <c:v>45127</c:v>
                </c:pt>
                <c:pt idx="138">
                  <c:v>45128</c:v>
                </c:pt>
                <c:pt idx="139">
                  <c:v>45131</c:v>
                </c:pt>
                <c:pt idx="140">
                  <c:v>45132</c:v>
                </c:pt>
                <c:pt idx="141">
                  <c:v>45133</c:v>
                </c:pt>
                <c:pt idx="142">
                  <c:v>45134</c:v>
                </c:pt>
                <c:pt idx="143">
                  <c:v>45135</c:v>
                </c:pt>
                <c:pt idx="144">
                  <c:v>45138</c:v>
                </c:pt>
                <c:pt idx="145">
                  <c:v>45139</c:v>
                </c:pt>
                <c:pt idx="146">
                  <c:v>45140</c:v>
                </c:pt>
                <c:pt idx="147">
                  <c:v>45141</c:v>
                </c:pt>
                <c:pt idx="148">
                  <c:v>45142</c:v>
                </c:pt>
                <c:pt idx="149">
                  <c:v>45145</c:v>
                </c:pt>
                <c:pt idx="150">
                  <c:v>45146</c:v>
                </c:pt>
                <c:pt idx="151">
                  <c:v>45147</c:v>
                </c:pt>
                <c:pt idx="152">
                  <c:v>45148</c:v>
                </c:pt>
                <c:pt idx="153">
                  <c:v>45149</c:v>
                </c:pt>
                <c:pt idx="154">
                  <c:v>45152</c:v>
                </c:pt>
                <c:pt idx="155">
                  <c:v>45153</c:v>
                </c:pt>
                <c:pt idx="156">
                  <c:v>45154</c:v>
                </c:pt>
                <c:pt idx="157">
                  <c:v>45155</c:v>
                </c:pt>
                <c:pt idx="158">
                  <c:v>45156</c:v>
                </c:pt>
                <c:pt idx="159">
                  <c:v>45159</c:v>
                </c:pt>
                <c:pt idx="160">
                  <c:v>45160</c:v>
                </c:pt>
                <c:pt idx="161">
                  <c:v>45161</c:v>
                </c:pt>
                <c:pt idx="162">
                  <c:v>45162</c:v>
                </c:pt>
                <c:pt idx="163">
                  <c:v>45163</c:v>
                </c:pt>
                <c:pt idx="164">
                  <c:v>45166</c:v>
                </c:pt>
                <c:pt idx="165">
                  <c:v>45167</c:v>
                </c:pt>
                <c:pt idx="166">
                  <c:v>45168</c:v>
                </c:pt>
                <c:pt idx="167">
                  <c:v>45169</c:v>
                </c:pt>
                <c:pt idx="168">
                  <c:v>45170</c:v>
                </c:pt>
                <c:pt idx="169">
                  <c:v>45174</c:v>
                </c:pt>
                <c:pt idx="170">
                  <c:v>45175</c:v>
                </c:pt>
                <c:pt idx="171">
                  <c:v>45176</c:v>
                </c:pt>
                <c:pt idx="172">
                  <c:v>45177</c:v>
                </c:pt>
                <c:pt idx="173">
                  <c:v>45180</c:v>
                </c:pt>
                <c:pt idx="174">
                  <c:v>45181</c:v>
                </c:pt>
                <c:pt idx="175">
                  <c:v>45182</c:v>
                </c:pt>
                <c:pt idx="176">
                  <c:v>45183</c:v>
                </c:pt>
                <c:pt idx="177">
                  <c:v>45184</c:v>
                </c:pt>
                <c:pt idx="178">
                  <c:v>45187</c:v>
                </c:pt>
                <c:pt idx="179">
                  <c:v>45188</c:v>
                </c:pt>
                <c:pt idx="180">
                  <c:v>45189</c:v>
                </c:pt>
                <c:pt idx="181">
                  <c:v>45190</c:v>
                </c:pt>
                <c:pt idx="182">
                  <c:v>45191</c:v>
                </c:pt>
                <c:pt idx="183">
                  <c:v>45194</c:v>
                </c:pt>
                <c:pt idx="184">
                  <c:v>45195</c:v>
                </c:pt>
                <c:pt idx="185">
                  <c:v>45196</c:v>
                </c:pt>
                <c:pt idx="186">
                  <c:v>45197</c:v>
                </c:pt>
                <c:pt idx="187">
                  <c:v>45198</c:v>
                </c:pt>
                <c:pt idx="188">
                  <c:v>45201</c:v>
                </c:pt>
                <c:pt idx="189">
                  <c:v>45202</c:v>
                </c:pt>
                <c:pt idx="190">
                  <c:v>45203</c:v>
                </c:pt>
                <c:pt idx="191">
                  <c:v>45204</c:v>
                </c:pt>
                <c:pt idx="192">
                  <c:v>45205</c:v>
                </c:pt>
                <c:pt idx="193">
                  <c:v>45209</c:v>
                </c:pt>
                <c:pt idx="194">
                  <c:v>45210</c:v>
                </c:pt>
                <c:pt idx="195">
                  <c:v>45211</c:v>
                </c:pt>
                <c:pt idx="196">
                  <c:v>45212</c:v>
                </c:pt>
                <c:pt idx="197">
                  <c:v>45215</c:v>
                </c:pt>
                <c:pt idx="198">
                  <c:v>45216</c:v>
                </c:pt>
                <c:pt idx="199">
                  <c:v>45217</c:v>
                </c:pt>
                <c:pt idx="200">
                  <c:v>45218</c:v>
                </c:pt>
                <c:pt idx="201">
                  <c:v>45219</c:v>
                </c:pt>
                <c:pt idx="202">
                  <c:v>45222</c:v>
                </c:pt>
                <c:pt idx="203">
                  <c:v>45223</c:v>
                </c:pt>
                <c:pt idx="204">
                  <c:v>45224</c:v>
                </c:pt>
                <c:pt idx="205">
                  <c:v>45225</c:v>
                </c:pt>
                <c:pt idx="206">
                  <c:v>45226</c:v>
                </c:pt>
                <c:pt idx="207">
                  <c:v>45229</c:v>
                </c:pt>
                <c:pt idx="208">
                  <c:v>45230</c:v>
                </c:pt>
                <c:pt idx="209">
                  <c:v>45231</c:v>
                </c:pt>
                <c:pt idx="210">
                  <c:v>45232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45245</c:v>
                </c:pt>
                <c:pt idx="220">
                  <c:v>45246</c:v>
                </c:pt>
                <c:pt idx="221">
                  <c:v>45247</c:v>
                </c:pt>
                <c:pt idx="222">
                  <c:v>45250</c:v>
                </c:pt>
                <c:pt idx="223">
                  <c:v>45251</c:v>
                </c:pt>
                <c:pt idx="224">
                  <c:v>45252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  <c:pt idx="250">
                  <c:v>45293</c:v>
                </c:pt>
                <c:pt idx="251">
                  <c:v>45294</c:v>
                </c:pt>
                <c:pt idx="252">
                  <c:v>45295</c:v>
                </c:pt>
                <c:pt idx="253">
                  <c:v>45296</c:v>
                </c:pt>
                <c:pt idx="254">
                  <c:v>45299</c:v>
                </c:pt>
                <c:pt idx="255">
                  <c:v>45300</c:v>
                </c:pt>
                <c:pt idx="256">
                  <c:v>45301</c:v>
                </c:pt>
                <c:pt idx="257">
                  <c:v>45302</c:v>
                </c:pt>
                <c:pt idx="258">
                  <c:v>45303</c:v>
                </c:pt>
                <c:pt idx="259">
                  <c:v>45307</c:v>
                </c:pt>
                <c:pt idx="260">
                  <c:v>45308</c:v>
                </c:pt>
                <c:pt idx="261">
                  <c:v>45309</c:v>
                </c:pt>
                <c:pt idx="262">
                  <c:v>45310</c:v>
                </c:pt>
                <c:pt idx="263">
                  <c:v>45313</c:v>
                </c:pt>
                <c:pt idx="264">
                  <c:v>45314</c:v>
                </c:pt>
                <c:pt idx="265">
                  <c:v>45315</c:v>
                </c:pt>
                <c:pt idx="266">
                  <c:v>45316</c:v>
                </c:pt>
                <c:pt idx="267">
                  <c:v>45317</c:v>
                </c:pt>
                <c:pt idx="268">
                  <c:v>45320</c:v>
                </c:pt>
                <c:pt idx="269">
                  <c:v>45321</c:v>
                </c:pt>
                <c:pt idx="270">
                  <c:v>45322</c:v>
                </c:pt>
                <c:pt idx="271">
                  <c:v>45323</c:v>
                </c:pt>
                <c:pt idx="272">
                  <c:v>45324</c:v>
                </c:pt>
                <c:pt idx="273">
                  <c:v>45327</c:v>
                </c:pt>
                <c:pt idx="274">
                  <c:v>45328</c:v>
                </c:pt>
                <c:pt idx="275">
                  <c:v>45329</c:v>
                </c:pt>
                <c:pt idx="276">
                  <c:v>45330</c:v>
                </c:pt>
                <c:pt idx="277">
                  <c:v>45331</c:v>
                </c:pt>
                <c:pt idx="278">
                  <c:v>45334</c:v>
                </c:pt>
                <c:pt idx="279">
                  <c:v>45335</c:v>
                </c:pt>
                <c:pt idx="280">
                  <c:v>45336</c:v>
                </c:pt>
                <c:pt idx="281">
                  <c:v>45337</c:v>
                </c:pt>
                <c:pt idx="282">
                  <c:v>45338</c:v>
                </c:pt>
                <c:pt idx="283">
                  <c:v>45342</c:v>
                </c:pt>
                <c:pt idx="284">
                  <c:v>45343</c:v>
                </c:pt>
                <c:pt idx="285">
                  <c:v>45344</c:v>
                </c:pt>
                <c:pt idx="286">
                  <c:v>45345</c:v>
                </c:pt>
                <c:pt idx="287">
                  <c:v>45348</c:v>
                </c:pt>
                <c:pt idx="288">
                  <c:v>45349</c:v>
                </c:pt>
                <c:pt idx="289">
                  <c:v>45350</c:v>
                </c:pt>
                <c:pt idx="290">
                  <c:v>45351</c:v>
                </c:pt>
                <c:pt idx="291">
                  <c:v>45352</c:v>
                </c:pt>
                <c:pt idx="292">
                  <c:v>45355</c:v>
                </c:pt>
                <c:pt idx="293">
                  <c:v>45356</c:v>
                </c:pt>
                <c:pt idx="294">
                  <c:v>45357</c:v>
                </c:pt>
                <c:pt idx="295">
                  <c:v>45358</c:v>
                </c:pt>
                <c:pt idx="296">
                  <c:v>45359</c:v>
                </c:pt>
                <c:pt idx="297">
                  <c:v>45362</c:v>
                </c:pt>
                <c:pt idx="298">
                  <c:v>45363</c:v>
                </c:pt>
                <c:pt idx="299">
                  <c:v>45364</c:v>
                </c:pt>
                <c:pt idx="300">
                  <c:v>45365</c:v>
                </c:pt>
                <c:pt idx="301">
                  <c:v>45366</c:v>
                </c:pt>
                <c:pt idx="302">
                  <c:v>45369</c:v>
                </c:pt>
                <c:pt idx="303">
                  <c:v>45370</c:v>
                </c:pt>
                <c:pt idx="304">
                  <c:v>45371</c:v>
                </c:pt>
                <c:pt idx="305">
                  <c:v>45372</c:v>
                </c:pt>
                <c:pt idx="306">
                  <c:v>45373</c:v>
                </c:pt>
                <c:pt idx="307">
                  <c:v>45376</c:v>
                </c:pt>
                <c:pt idx="308">
                  <c:v>45377</c:v>
                </c:pt>
                <c:pt idx="309">
                  <c:v>45378</c:v>
                </c:pt>
                <c:pt idx="310">
                  <c:v>45379</c:v>
                </c:pt>
                <c:pt idx="311">
                  <c:v>45383</c:v>
                </c:pt>
                <c:pt idx="312">
                  <c:v>45384</c:v>
                </c:pt>
                <c:pt idx="313">
                  <c:v>45385</c:v>
                </c:pt>
                <c:pt idx="314">
                  <c:v>45386</c:v>
                </c:pt>
                <c:pt idx="315">
                  <c:v>45387</c:v>
                </c:pt>
                <c:pt idx="316">
                  <c:v>45390</c:v>
                </c:pt>
                <c:pt idx="317">
                  <c:v>45391</c:v>
                </c:pt>
                <c:pt idx="318">
                  <c:v>45392</c:v>
                </c:pt>
                <c:pt idx="319">
                  <c:v>45393</c:v>
                </c:pt>
                <c:pt idx="320">
                  <c:v>45394</c:v>
                </c:pt>
                <c:pt idx="321">
                  <c:v>45397</c:v>
                </c:pt>
                <c:pt idx="322">
                  <c:v>45398</c:v>
                </c:pt>
                <c:pt idx="323">
                  <c:v>45399</c:v>
                </c:pt>
                <c:pt idx="324">
                  <c:v>45400</c:v>
                </c:pt>
                <c:pt idx="325">
                  <c:v>45401</c:v>
                </c:pt>
                <c:pt idx="326">
                  <c:v>45404</c:v>
                </c:pt>
                <c:pt idx="327">
                  <c:v>45405</c:v>
                </c:pt>
                <c:pt idx="328">
                  <c:v>45406</c:v>
                </c:pt>
                <c:pt idx="329">
                  <c:v>45407</c:v>
                </c:pt>
                <c:pt idx="330">
                  <c:v>45408</c:v>
                </c:pt>
                <c:pt idx="331">
                  <c:v>45411</c:v>
                </c:pt>
                <c:pt idx="332">
                  <c:v>45412</c:v>
                </c:pt>
                <c:pt idx="333">
                  <c:v>45413</c:v>
                </c:pt>
                <c:pt idx="334">
                  <c:v>45414</c:v>
                </c:pt>
                <c:pt idx="335">
                  <c:v>45415</c:v>
                </c:pt>
                <c:pt idx="336">
                  <c:v>45418</c:v>
                </c:pt>
                <c:pt idx="337">
                  <c:v>45419</c:v>
                </c:pt>
                <c:pt idx="338">
                  <c:v>45420</c:v>
                </c:pt>
                <c:pt idx="339">
                  <c:v>45421</c:v>
                </c:pt>
                <c:pt idx="340">
                  <c:v>45422</c:v>
                </c:pt>
                <c:pt idx="341">
                  <c:v>45425</c:v>
                </c:pt>
                <c:pt idx="342">
                  <c:v>45426</c:v>
                </c:pt>
                <c:pt idx="343">
                  <c:v>45427</c:v>
                </c:pt>
                <c:pt idx="344">
                  <c:v>45428</c:v>
                </c:pt>
                <c:pt idx="345">
                  <c:v>45429</c:v>
                </c:pt>
                <c:pt idx="346">
                  <c:v>45432</c:v>
                </c:pt>
                <c:pt idx="347">
                  <c:v>45433</c:v>
                </c:pt>
                <c:pt idx="348">
                  <c:v>45434</c:v>
                </c:pt>
                <c:pt idx="349">
                  <c:v>45435</c:v>
                </c:pt>
                <c:pt idx="350">
                  <c:v>45436</c:v>
                </c:pt>
                <c:pt idx="351">
                  <c:v>45440</c:v>
                </c:pt>
                <c:pt idx="352">
                  <c:v>45441</c:v>
                </c:pt>
                <c:pt idx="353">
                  <c:v>45442</c:v>
                </c:pt>
                <c:pt idx="354">
                  <c:v>45443</c:v>
                </c:pt>
                <c:pt idx="355">
                  <c:v>45446</c:v>
                </c:pt>
                <c:pt idx="356">
                  <c:v>45447</c:v>
                </c:pt>
                <c:pt idx="357">
                  <c:v>45448</c:v>
                </c:pt>
                <c:pt idx="358">
                  <c:v>45449</c:v>
                </c:pt>
                <c:pt idx="359">
                  <c:v>45450</c:v>
                </c:pt>
                <c:pt idx="360">
                  <c:v>45453</c:v>
                </c:pt>
                <c:pt idx="361">
                  <c:v>45454</c:v>
                </c:pt>
                <c:pt idx="362">
                  <c:v>45455</c:v>
                </c:pt>
                <c:pt idx="363">
                  <c:v>45456</c:v>
                </c:pt>
                <c:pt idx="364">
                  <c:v>45457</c:v>
                </c:pt>
                <c:pt idx="365">
                  <c:v>45460</c:v>
                </c:pt>
                <c:pt idx="366">
                  <c:v>45461</c:v>
                </c:pt>
                <c:pt idx="367">
                  <c:v>45463</c:v>
                </c:pt>
                <c:pt idx="368">
                  <c:v>45464</c:v>
                </c:pt>
                <c:pt idx="369">
                  <c:v>45467</c:v>
                </c:pt>
                <c:pt idx="370">
                  <c:v>45468</c:v>
                </c:pt>
                <c:pt idx="371">
                  <c:v>45469</c:v>
                </c:pt>
                <c:pt idx="372">
                  <c:v>45470</c:v>
                </c:pt>
                <c:pt idx="373">
                  <c:v>45471</c:v>
                </c:pt>
                <c:pt idx="374">
                  <c:v>45474</c:v>
                </c:pt>
                <c:pt idx="375">
                  <c:v>45475</c:v>
                </c:pt>
                <c:pt idx="376">
                  <c:v>45476</c:v>
                </c:pt>
                <c:pt idx="377">
                  <c:v>45478</c:v>
                </c:pt>
                <c:pt idx="378">
                  <c:v>45481</c:v>
                </c:pt>
                <c:pt idx="379">
                  <c:v>45482</c:v>
                </c:pt>
                <c:pt idx="380">
                  <c:v>45483</c:v>
                </c:pt>
                <c:pt idx="381">
                  <c:v>45484</c:v>
                </c:pt>
                <c:pt idx="382">
                  <c:v>45485</c:v>
                </c:pt>
                <c:pt idx="383">
                  <c:v>45488</c:v>
                </c:pt>
                <c:pt idx="384">
                  <c:v>45489</c:v>
                </c:pt>
                <c:pt idx="385">
                  <c:v>45490</c:v>
                </c:pt>
                <c:pt idx="386">
                  <c:v>45491</c:v>
                </c:pt>
                <c:pt idx="387">
                  <c:v>45492</c:v>
                </c:pt>
                <c:pt idx="388">
                  <c:v>45495</c:v>
                </c:pt>
                <c:pt idx="389">
                  <c:v>45496</c:v>
                </c:pt>
                <c:pt idx="390">
                  <c:v>45497</c:v>
                </c:pt>
                <c:pt idx="391">
                  <c:v>45498</c:v>
                </c:pt>
                <c:pt idx="392">
                  <c:v>45499</c:v>
                </c:pt>
                <c:pt idx="393">
                  <c:v>45502</c:v>
                </c:pt>
                <c:pt idx="394">
                  <c:v>45503</c:v>
                </c:pt>
                <c:pt idx="395">
                  <c:v>45504</c:v>
                </c:pt>
                <c:pt idx="396">
                  <c:v>45505</c:v>
                </c:pt>
                <c:pt idx="397">
                  <c:v>45506</c:v>
                </c:pt>
                <c:pt idx="398">
                  <c:v>45509</c:v>
                </c:pt>
                <c:pt idx="399">
                  <c:v>45510</c:v>
                </c:pt>
                <c:pt idx="400">
                  <c:v>45511</c:v>
                </c:pt>
                <c:pt idx="401">
                  <c:v>45512</c:v>
                </c:pt>
                <c:pt idx="402">
                  <c:v>45513</c:v>
                </c:pt>
                <c:pt idx="403">
                  <c:v>45516</c:v>
                </c:pt>
                <c:pt idx="404">
                  <c:v>45517</c:v>
                </c:pt>
                <c:pt idx="405">
                  <c:v>45518</c:v>
                </c:pt>
                <c:pt idx="406">
                  <c:v>45519</c:v>
                </c:pt>
                <c:pt idx="407">
                  <c:v>45520</c:v>
                </c:pt>
                <c:pt idx="408">
                  <c:v>45523</c:v>
                </c:pt>
                <c:pt idx="409">
                  <c:v>45524</c:v>
                </c:pt>
                <c:pt idx="410">
                  <c:v>45525</c:v>
                </c:pt>
                <c:pt idx="411">
                  <c:v>45526</c:v>
                </c:pt>
                <c:pt idx="412">
                  <c:v>45527</c:v>
                </c:pt>
                <c:pt idx="413">
                  <c:v>45530</c:v>
                </c:pt>
                <c:pt idx="414">
                  <c:v>45531</c:v>
                </c:pt>
                <c:pt idx="415">
                  <c:v>45532</c:v>
                </c:pt>
                <c:pt idx="416">
                  <c:v>45533</c:v>
                </c:pt>
                <c:pt idx="417">
                  <c:v>45534</c:v>
                </c:pt>
                <c:pt idx="418">
                  <c:v>45538</c:v>
                </c:pt>
                <c:pt idx="419">
                  <c:v>45539</c:v>
                </c:pt>
                <c:pt idx="420">
                  <c:v>45540</c:v>
                </c:pt>
                <c:pt idx="421">
                  <c:v>45541</c:v>
                </c:pt>
                <c:pt idx="422">
                  <c:v>45544</c:v>
                </c:pt>
                <c:pt idx="423">
                  <c:v>45545</c:v>
                </c:pt>
                <c:pt idx="424">
                  <c:v>45546</c:v>
                </c:pt>
                <c:pt idx="425">
                  <c:v>45547</c:v>
                </c:pt>
                <c:pt idx="426">
                  <c:v>45548</c:v>
                </c:pt>
                <c:pt idx="427">
                  <c:v>45551</c:v>
                </c:pt>
                <c:pt idx="428">
                  <c:v>45552</c:v>
                </c:pt>
                <c:pt idx="429">
                  <c:v>45553</c:v>
                </c:pt>
                <c:pt idx="430">
                  <c:v>45554</c:v>
                </c:pt>
                <c:pt idx="431">
                  <c:v>45555</c:v>
                </c:pt>
                <c:pt idx="432">
                  <c:v>45558</c:v>
                </c:pt>
                <c:pt idx="433">
                  <c:v>45559</c:v>
                </c:pt>
                <c:pt idx="434">
                  <c:v>45560</c:v>
                </c:pt>
                <c:pt idx="435">
                  <c:v>45561</c:v>
                </c:pt>
                <c:pt idx="436">
                  <c:v>45562</c:v>
                </c:pt>
                <c:pt idx="437">
                  <c:v>45565</c:v>
                </c:pt>
                <c:pt idx="438">
                  <c:v>45566</c:v>
                </c:pt>
                <c:pt idx="439">
                  <c:v>45567</c:v>
                </c:pt>
                <c:pt idx="440">
                  <c:v>45568</c:v>
                </c:pt>
                <c:pt idx="441">
                  <c:v>45569</c:v>
                </c:pt>
                <c:pt idx="442">
                  <c:v>45572</c:v>
                </c:pt>
                <c:pt idx="443">
                  <c:v>45573</c:v>
                </c:pt>
                <c:pt idx="444">
                  <c:v>45574</c:v>
                </c:pt>
                <c:pt idx="445">
                  <c:v>45575</c:v>
                </c:pt>
                <c:pt idx="446">
                  <c:v>45576</c:v>
                </c:pt>
                <c:pt idx="447">
                  <c:v>45579</c:v>
                </c:pt>
                <c:pt idx="448">
                  <c:v>45580</c:v>
                </c:pt>
                <c:pt idx="449">
                  <c:v>45581</c:v>
                </c:pt>
                <c:pt idx="450">
                  <c:v>45582</c:v>
                </c:pt>
                <c:pt idx="451">
                  <c:v>45583</c:v>
                </c:pt>
                <c:pt idx="452">
                  <c:v>45586</c:v>
                </c:pt>
                <c:pt idx="453">
                  <c:v>45587</c:v>
                </c:pt>
                <c:pt idx="454">
                  <c:v>45588</c:v>
                </c:pt>
                <c:pt idx="455">
                  <c:v>45589</c:v>
                </c:pt>
                <c:pt idx="456">
                  <c:v>45590</c:v>
                </c:pt>
                <c:pt idx="457">
                  <c:v>45593</c:v>
                </c:pt>
                <c:pt idx="458">
                  <c:v>45594</c:v>
                </c:pt>
                <c:pt idx="459">
                  <c:v>45595</c:v>
                </c:pt>
                <c:pt idx="460">
                  <c:v>45596</c:v>
                </c:pt>
                <c:pt idx="461">
                  <c:v>45597</c:v>
                </c:pt>
                <c:pt idx="462">
                  <c:v>45600</c:v>
                </c:pt>
                <c:pt idx="463">
                  <c:v>45601</c:v>
                </c:pt>
                <c:pt idx="464">
                  <c:v>45602</c:v>
                </c:pt>
                <c:pt idx="465">
                  <c:v>45603</c:v>
                </c:pt>
                <c:pt idx="466">
                  <c:v>45604</c:v>
                </c:pt>
                <c:pt idx="467">
                  <c:v>45607</c:v>
                </c:pt>
                <c:pt idx="468">
                  <c:v>45608</c:v>
                </c:pt>
                <c:pt idx="469">
                  <c:v>45609</c:v>
                </c:pt>
                <c:pt idx="470">
                  <c:v>45610</c:v>
                </c:pt>
                <c:pt idx="471">
                  <c:v>45611</c:v>
                </c:pt>
                <c:pt idx="472">
                  <c:v>45614</c:v>
                </c:pt>
                <c:pt idx="473">
                  <c:v>45615</c:v>
                </c:pt>
                <c:pt idx="474">
                  <c:v>45616</c:v>
                </c:pt>
                <c:pt idx="475">
                  <c:v>45617</c:v>
                </c:pt>
                <c:pt idx="476">
                  <c:v>45618</c:v>
                </c:pt>
                <c:pt idx="477">
                  <c:v>45621</c:v>
                </c:pt>
                <c:pt idx="478">
                  <c:v>45622</c:v>
                </c:pt>
                <c:pt idx="479">
                  <c:v>45623</c:v>
                </c:pt>
                <c:pt idx="480">
                  <c:v>45624</c:v>
                </c:pt>
                <c:pt idx="481">
                  <c:v>45625</c:v>
                </c:pt>
                <c:pt idx="482">
                  <c:v>45628</c:v>
                </c:pt>
                <c:pt idx="483">
                  <c:v>45629</c:v>
                </c:pt>
                <c:pt idx="484">
                  <c:v>45630</c:v>
                </c:pt>
                <c:pt idx="485">
                  <c:v>45631</c:v>
                </c:pt>
                <c:pt idx="486">
                  <c:v>45632</c:v>
                </c:pt>
                <c:pt idx="487">
                  <c:v>45635</c:v>
                </c:pt>
                <c:pt idx="488">
                  <c:v>45636</c:v>
                </c:pt>
                <c:pt idx="489">
                  <c:v>45637</c:v>
                </c:pt>
                <c:pt idx="490">
                  <c:v>45638</c:v>
                </c:pt>
                <c:pt idx="491">
                  <c:v>45639</c:v>
                </c:pt>
                <c:pt idx="492">
                  <c:v>45642</c:v>
                </c:pt>
                <c:pt idx="493">
                  <c:v>45643</c:v>
                </c:pt>
                <c:pt idx="494">
                  <c:v>45644</c:v>
                </c:pt>
                <c:pt idx="495">
                  <c:v>45645</c:v>
                </c:pt>
                <c:pt idx="496">
                  <c:v>45646</c:v>
                </c:pt>
                <c:pt idx="497">
                  <c:v>45649</c:v>
                </c:pt>
                <c:pt idx="498">
                  <c:v>45650</c:v>
                </c:pt>
                <c:pt idx="499">
                  <c:v>45651</c:v>
                </c:pt>
                <c:pt idx="500">
                  <c:v>45652</c:v>
                </c:pt>
                <c:pt idx="501">
                  <c:v>45653</c:v>
                </c:pt>
                <c:pt idx="502">
                  <c:v>45656</c:v>
                </c:pt>
                <c:pt idx="503">
                  <c:v>45657</c:v>
                </c:pt>
                <c:pt idx="504">
                  <c:v>45659</c:v>
                </c:pt>
                <c:pt idx="505">
                  <c:v>45660</c:v>
                </c:pt>
                <c:pt idx="506">
                  <c:v>45663</c:v>
                </c:pt>
                <c:pt idx="507">
                  <c:v>45664</c:v>
                </c:pt>
                <c:pt idx="508">
                  <c:v>45665</c:v>
                </c:pt>
                <c:pt idx="509">
                  <c:v>45666</c:v>
                </c:pt>
                <c:pt idx="510">
                  <c:v>45667</c:v>
                </c:pt>
                <c:pt idx="511">
                  <c:v>45670</c:v>
                </c:pt>
                <c:pt idx="512">
                  <c:v>45671</c:v>
                </c:pt>
                <c:pt idx="513">
                  <c:v>45672</c:v>
                </c:pt>
                <c:pt idx="514">
                  <c:v>45673</c:v>
                </c:pt>
                <c:pt idx="515">
                  <c:v>45674</c:v>
                </c:pt>
                <c:pt idx="516">
                  <c:v>45678</c:v>
                </c:pt>
                <c:pt idx="517">
                  <c:v>45679</c:v>
                </c:pt>
                <c:pt idx="518">
                  <c:v>45680</c:v>
                </c:pt>
                <c:pt idx="519">
                  <c:v>45681</c:v>
                </c:pt>
                <c:pt idx="520">
                  <c:v>45684</c:v>
                </c:pt>
                <c:pt idx="521">
                  <c:v>45685</c:v>
                </c:pt>
                <c:pt idx="522">
                  <c:v>45686</c:v>
                </c:pt>
                <c:pt idx="523">
                  <c:v>45687</c:v>
                </c:pt>
                <c:pt idx="524">
                  <c:v>45688</c:v>
                </c:pt>
                <c:pt idx="525">
                  <c:v>45691</c:v>
                </c:pt>
                <c:pt idx="526">
                  <c:v>45692</c:v>
                </c:pt>
                <c:pt idx="527">
                  <c:v>45693</c:v>
                </c:pt>
                <c:pt idx="528">
                  <c:v>45694</c:v>
                </c:pt>
                <c:pt idx="529">
                  <c:v>45695</c:v>
                </c:pt>
                <c:pt idx="530">
                  <c:v>45698</c:v>
                </c:pt>
                <c:pt idx="531">
                  <c:v>45699</c:v>
                </c:pt>
                <c:pt idx="532">
                  <c:v>45700</c:v>
                </c:pt>
                <c:pt idx="533">
                  <c:v>45701</c:v>
                </c:pt>
                <c:pt idx="534">
                  <c:v>45702</c:v>
                </c:pt>
                <c:pt idx="535">
                  <c:v>45706</c:v>
                </c:pt>
                <c:pt idx="536">
                  <c:v>45707</c:v>
                </c:pt>
                <c:pt idx="537">
                  <c:v>45708</c:v>
                </c:pt>
                <c:pt idx="538">
                  <c:v>45709</c:v>
                </c:pt>
                <c:pt idx="539">
                  <c:v>45712</c:v>
                </c:pt>
                <c:pt idx="540">
                  <c:v>45713</c:v>
                </c:pt>
                <c:pt idx="541">
                  <c:v>45714</c:v>
                </c:pt>
                <c:pt idx="542">
                  <c:v>45715</c:v>
                </c:pt>
                <c:pt idx="543">
                  <c:v>45716</c:v>
                </c:pt>
                <c:pt idx="544">
                  <c:v>45719</c:v>
                </c:pt>
                <c:pt idx="545">
                  <c:v>45720</c:v>
                </c:pt>
                <c:pt idx="546">
                  <c:v>45721</c:v>
                </c:pt>
                <c:pt idx="547">
                  <c:v>45722</c:v>
                </c:pt>
                <c:pt idx="548">
                  <c:v>45723</c:v>
                </c:pt>
                <c:pt idx="549">
                  <c:v>45726</c:v>
                </c:pt>
                <c:pt idx="550">
                  <c:v>45727</c:v>
                </c:pt>
                <c:pt idx="551">
                  <c:v>45728</c:v>
                </c:pt>
                <c:pt idx="552">
                  <c:v>45729</c:v>
                </c:pt>
                <c:pt idx="553">
                  <c:v>45730</c:v>
                </c:pt>
                <c:pt idx="554">
                  <c:v>45733</c:v>
                </c:pt>
                <c:pt idx="555">
                  <c:v>45734</c:v>
                </c:pt>
                <c:pt idx="556">
                  <c:v>45735</c:v>
                </c:pt>
                <c:pt idx="557">
                  <c:v>45736</c:v>
                </c:pt>
                <c:pt idx="558">
                  <c:v>45737</c:v>
                </c:pt>
                <c:pt idx="559">
                  <c:v>45740</c:v>
                </c:pt>
                <c:pt idx="560">
                  <c:v>45741</c:v>
                </c:pt>
                <c:pt idx="561">
                  <c:v>45742</c:v>
                </c:pt>
                <c:pt idx="562">
                  <c:v>45743</c:v>
                </c:pt>
                <c:pt idx="563">
                  <c:v>45744</c:v>
                </c:pt>
                <c:pt idx="564">
                  <c:v>45747</c:v>
                </c:pt>
                <c:pt idx="565">
                  <c:v>45748</c:v>
                </c:pt>
                <c:pt idx="566">
                  <c:v>45749</c:v>
                </c:pt>
                <c:pt idx="567">
                  <c:v>45750</c:v>
                </c:pt>
                <c:pt idx="568">
                  <c:v>45751</c:v>
                </c:pt>
                <c:pt idx="569">
                  <c:v>45754</c:v>
                </c:pt>
                <c:pt idx="570">
                  <c:v>45755</c:v>
                </c:pt>
                <c:pt idx="571">
                  <c:v>45756</c:v>
                </c:pt>
                <c:pt idx="572">
                  <c:v>45757</c:v>
                </c:pt>
                <c:pt idx="573">
                  <c:v>45758</c:v>
                </c:pt>
                <c:pt idx="574">
                  <c:v>45761</c:v>
                </c:pt>
                <c:pt idx="575">
                  <c:v>45762</c:v>
                </c:pt>
                <c:pt idx="576">
                  <c:v>45763</c:v>
                </c:pt>
                <c:pt idx="577">
                  <c:v>45764</c:v>
                </c:pt>
                <c:pt idx="578">
                  <c:v>45765</c:v>
                </c:pt>
                <c:pt idx="579">
                  <c:v>45768</c:v>
                </c:pt>
                <c:pt idx="580">
                  <c:v>45769</c:v>
                </c:pt>
                <c:pt idx="581">
                  <c:v>45770</c:v>
                </c:pt>
                <c:pt idx="582">
                  <c:v>45771</c:v>
                </c:pt>
                <c:pt idx="583">
                  <c:v>45772</c:v>
                </c:pt>
                <c:pt idx="584">
                  <c:v>45775</c:v>
                </c:pt>
                <c:pt idx="585">
                  <c:v>45776</c:v>
                </c:pt>
                <c:pt idx="586">
                  <c:v>45777</c:v>
                </c:pt>
                <c:pt idx="587">
                  <c:v>45778</c:v>
                </c:pt>
              </c:numCache>
            </c:numRef>
          </c:cat>
          <c:val>
            <c:numRef>
              <c:f>'[2025_Gráficos.xlsx]Treasuries'!$B$2:$B$589</c:f>
              <c:numCache>
                <c:formatCode>###,##0.00</c:formatCode>
                <c:ptCount val="588"/>
                <c:pt idx="0">
                  <c:v>3.79</c:v>
                </c:pt>
                <c:pt idx="1">
                  <c:v>3.69</c:v>
                </c:pt>
                <c:pt idx="2">
                  <c:v>3.71</c:v>
                </c:pt>
                <c:pt idx="3">
                  <c:v>3.55</c:v>
                </c:pt>
                <c:pt idx="4">
                  <c:v>3.53</c:v>
                </c:pt>
                <c:pt idx="5">
                  <c:v>3.61</c:v>
                </c:pt>
                <c:pt idx="6">
                  <c:v>3.54</c:v>
                </c:pt>
                <c:pt idx="7">
                  <c:v>3.43</c:v>
                </c:pt>
                <c:pt idx="8">
                  <c:v>3.49</c:v>
                </c:pt>
                <c:pt idx="9">
                  <c:v>3.53</c:v>
                </c:pt>
                <c:pt idx="10">
                  <c:v>3.37</c:v>
                </c:pt>
                <c:pt idx="11">
                  <c:v>3.39</c:v>
                </c:pt>
                <c:pt idx="12">
                  <c:v>3.48</c:v>
                </c:pt>
                <c:pt idx="13">
                  <c:v>3.52</c:v>
                </c:pt>
                <c:pt idx="14">
                  <c:v>3.46</c:v>
                </c:pt>
                <c:pt idx="15">
                  <c:v>3.46</c:v>
                </c:pt>
                <c:pt idx="16">
                  <c:v>3.49</c:v>
                </c:pt>
                <c:pt idx="17">
                  <c:v>3.52</c:v>
                </c:pt>
                <c:pt idx="18">
                  <c:v>3.55</c:v>
                </c:pt>
                <c:pt idx="19">
                  <c:v>3.52</c:v>
                </c:pt>
                <c:pt idx="20">
                  <c:v>3.39</c:v>
                </c:pt>
                <c:pt idx="21">
                  <c:v>3.4</c:v>
                </c:pt>
                <c:pt idx="22">
                  <c:v>3.53</c:v>
                </c:pt>
                <c:pt idx="23">
                  <c:v>3.63</c:v>
                </c:pt>
                <c:pt idx="24">
                  <c:v>3.67</c:v>
                </c:pt>
                <c:pt idx="25">
                  <c:v>3.63</c:v>
                </c:pt>
                <c:pt idx="26">
                  <c:v>3.67</c:v>
                </c:pt>
                <c:pt idx="27">
                  <c:v>3.74</c:v>
                </c:pt>
                <c:pt idx="28">
                  <c:v>3.72</c:v>
                </c:pt>
                <c:pt idx="29">
                  <c:v>3.77</c:v>
                </c:pt>
                <c:pt idx="30">
                  <c:v>3.81</c:v>
                </c:pt>
                <c:pt idx="31">
                  <c:v>3.86</c:v>
                </c:pt>
                <c:pt idx="32">
                  <c:v>3.82</c:v>
                </c:pt>
                <c:pt idx="33">
                  <c:v>3.95</c:v>
                </c:pt>
                <c:pt idx="34">
                  <c:v>3.93</c:v>
                </c:pt>
                <c:pt idx="35">
                  <c:v>3.88</c:v>
                </c:pt>
                <c:pt idx="36">
                  <c:v>3.95</c:v>
                </c:pt>
                <c:pt idx="37">
                  <c:v>3.92</c:v>
                </c:pt>
                <c:pt idx="38">
                  <c:v>3.92</c:v>
                </c:pt>
                <c:pt idx="39">
                  <c:v>4.01</c:v>
                </c:pt>
                <c:pt idx="40">
                  <c:v>4.08</c:v>
                </c:pt>
                <c:pt idx="41">
                  <c:v>3.97</c:v>
                </c:pt>
                <c:pt idx="42">
                  <c:v>3.98</c:v>
                </c:pt>
                <c:pt idx="43">
                  <c:v>3.97</c:v>
                </c:pt>
                <c:pt idx="44">
                  <c:v>3.98</c:v>
                </c:pt>
                <c:pt idx="45">
                  <c:v>3.93</c:v>
                </c:pt>
                <c:pt idx="46">
                  <c:v>3.7</c:v>
                </c:pt>
                <c:pt idx="47">
                  <c:v>3.55</c:v>
                </c:pt>
                <c:pt idx="48">
                  <c:v>3.64</c:v>
                </c:pt>
                <c:pt idx="49">
                  <c:v>3.51</c:v>
                </c:pt>
                <c:pt idx="50">
                  <c:v>3.56</c:v>
                </c:pt>
                <c:pt idx="51">
                  <c:v>3.39</c:v>
                </c:pt>
                <c:pt idx="52">
                  <c:v>3.47</c:v>
                </c:pt>
                <c:pt idx="53">
                  <c:v>3.59</c:v>
                </c:pt>
                <c:pt idx="54">
                  <c:v>3.48</c:v>
                </c:pt>
                <c:pt idx="55">
                  <c:v>3.38</c:v>
                </c:pt>
                <c:pt idx="56">
                  <c:v>3.38</c:v>
                </c:pt>
                <c:pt idx="57">
                  <c:v>3.53</c:v>
                </c:pt>
                <c:pt idx="58">
                  <c:v>3.55</c:v>
                </c:pt>
                <c:pt idx="59">
                  <c:v>3.57</c:v>
                </c:pt>
                <c:pt idx="60">
                  <c:v>3.55</c:v>
                </c:pt>
                <c:pt idx="61">
                  <c:v>3.48</c:v>
                </c:pt>
                <c:pt idx="62">
                  <c:v>3.43</c:v>
                </c:pt>
                <c:pt idx="63">
                  <c:v>3.35</c:v>
                </c:pt>
                <c:pt idx="64">
                  <c:v>3.3</c:v>
                </c:pt>
                <c:pt idx="65">
                  <c:v>3.3</c:v>
                </c:pt>
                <c:pt idx="66">
                  <c:v>3.39</c:v>
                </c:pt>
                <c:pt idx="67">
                  <c:v>3.41</c:v>
                </c:pt>
                <c:pt idx="68">
                  <c:v>3.43</c:v>
                </c:pt>
                <c:pt idx="69">
                  <c:v>3.41</c:v>
                </c:pt>
                <c:pt idx="70">
                  <c:v>3.45</c:v>
                </c:pt>
                <c:pt idx="71">
                  <c:v>3.52</c:v>
                </c:pt>
                <c:pt idx="72">
                  <c:v>3.6</c:v>
                </c:pt>
                <c:pt idx="73">
                  <c:v>3.58</c:v>
                </c:pt>
                <c:pt idx="74">
                  <c:v>3.6</c:v>
                </c:pt>
                <c:pt idx="75">
                  <c:v>3.54</c:v>
                </c:pt>
                <c:pt idx="76">
                  <c:v>3.57</c:v>
                </c:pt>
                <c:pt idx="77">
                  <c:v>3.52</c:v>
                </c:pt>
                <c:pt idx="78">
                  <c:v>3.4</c:v>
                </c:pt>
                <c:pt idx="79">
                  <c:v>3.43</c:v>
                </c:pt>
                <c:pt idx="80">
                  <c:v>3.53</c:v>
                </c:pt>
                <c:pt idx="81">
                  <c:v>3.44</c:v>
                </c:pt>
                <c:pt idx="82">
                  <c:v>3.59</c:v>
                </c:pt>
                <c:pt idx="83">
                  <c:v>3.44</c:v>
                </c:pt>
                <c:pt idx="84">
                  <c:v>3.38</c:v>
                </c:pt>
                <c:pt idx="85">
                  <c:v>3.37</c:v>
                </c:pt>
                <c:pt idx="86">
                  <c:v>3.44</c:v>
                </c:pt>
                <c:pt idx="87">
                  <c:v>3.52</c:v>
                </c:pt>
                <c:pt idx="88">
                  <c:v>3.53</c:v>
                </c:pt>
                <c:pt idx="89">
                  <c:v>3.43</c:v>
                </c:pt>
                <c:pt idx="90">
                  <c:v>3.39</c:v>
                </c:pt>
                <c:pt idx="91">
                  <c:v>3.46</c:v>
                </c:pt>
                <c:pt idx="92">
                  <c:v>3.5</c:v>
                </c:pt>
                <c:pt idx="93">
                  <c:v>3.54</c:v>
                </c:pt>
                <c:pt idx="94">
                  <c:v>3.57</c:v>
                </c:pt>
                <c:pt idx="95">
                  <c:v>3.65</c:v>
                </c:pt>
                <c:pt idx="96">
                  <c:v>3.7</c:v>
                </c:pt>
                <c:pt idx="97">
                  <c:v>3.72</c:v>
                </c:pt>
                <c:pt idx="98">
                  <c:v>3.7</c:v>
                </c:pt>
                <c:pt idx="99">
                  <c:v>3.73</c:v>
                </c:pt>
                <c:pt idx="100">
                  <c:v>3.83</c:v>
                </c:pt>
                <c:pt idx="101">
                  <c:v>3.8</c:v>
                </c:pt>
                <c:pt idx="102">
                  <c:v>3.69</c:v>
                </c:pt>
                <c:pt idx="103">
                  <c:v>3.64</c:v>
                </c:pt>
                <c:pt idx="104">
                  <c:v>3.61</c:v>
                </c:pt>
                <c:pt idx="105">
                  <c:v>3.69</c:v>
                </c:pt>
                <c:pt idx="106">
                  <c:v>3.69</c:v>
                </c:pt>
                <c:pt idx="107">
                  <c:v>3.7</c:v>
                </c:pt>
                <c:pt idx="108">
                  <c:v>3.79</c:v>
                </c:pt>
                <c:pt idx="109">
                  <c:v>3.73</c:v>
                </c:pt>
                <c:pt idx="110">
                  <c:v>3.75</c:v>
                </c:pt>
                <c:pt idx="111">
                  <c:v>3.73</c:v>
                </c:pt>
                <c:pt idx="112">
                  <c:v>3.84</c:v>
                </c:pt>
                <c:pt idx="113">
                  <c:v>3.83</c:v>
                </c:pt>
                <c:pt idx="114">
                  <c:v>3.72</c:v>
                </c:pt>
                <c:pt idx="115">
                  <c:v>3.77</c:v>
                </c:pt>
                <c:pt idx="116">
                  <c:v>3.74</c:v>
                </c:pt>
                <c:pt idx="117">
                  <c:v>3.72</c:v>
                </c:pt>
                <c:pt idx="118">
                  <c:v>3.8</c:v>
                </c:pt>
                <c:pt idx="119">
                  <c:v>3.74</c:v>
                </c:pt>
                <c:pt idx="120">
                  <c:v>3.72</c:v>
                </c:pt>
                <c:pt idx="121">
                  <c:v>3.77</c:v>
                </c:pt>
                <c:pt idx="122">
                  <c:v>3.71</c:v>
                </c:pt>
                <c:pt idx="123">
                  <c:v>3.85</c:v>
                </c:pt>
                <c:pt idx="124">
                  <c:v>3.81</c:v>
                </c:pt>
                <c:pt idx="125">
                  <c:v>3.86</c:v>
                </c:pt>
                <c:pt idx="126">
                  <c:v>3.95</c:v>
                </c:pt>
                <c:pt idx="127">
                  <c:v>4.05</c:v>
                </c:pt>
                <c:pt idx="128">
                  <c:v>4.0599999999999996</c:v>
                </c:pt>
                <c:pt idx="129">
                  <c:v>4.01</c:v>
                </c:pt>
                <c:pt idx="130">
                  <c:v>3.99</c:v>
                </c:pt>
                <c:pt idx="131">
                  <c:v>3.86</c:v>
                </c:pt>
                <c:pt idx="132">
                  <c:v>3.76</c:v>
                </c:pt>
                <c:pt idx="133">
                  <c:v>3.83</c:v>
                </c:pt>
                <c:pt idx="134">
                  <c:v>3.81</c:v>
                </c:pt>
                <c:pt idx="135">
                  <c:v>3.8</c:v>
                </c:pt>
                <c:pt idx="136">
                  <c:v>3.75</c:v>
                </c:pt>
                <c:pt idx="137">
                  <c:v>3.85</c:v>
                </c:pt>
                <c:pt idx="138">
                  <c:v>3.84</c:v>
                </c:pt>
                <c:pt idx="139">
                  <c:v>3.86</c:v>
                </c:pt>
                <c:pt idx="140">
                  <c:v>3.91</c:v>
                </c:pt>
                <c:pt idx="141">
                  <c:v>3.86</c:v>
                </c:pt>
                <c:pt idx="142">
                  <c:v>4.01</c:v>
                </c:pt>
                <c:pt idx="143">
                  <c:v>3.96</c:v>
                </c:pt>
                <c:pt idx="144">
                  <c:v>3.97</c:v>
                </c:pt>
                <c:pt idx="145">
                  <c:v>4.05</c:v>
                </c:pt>
                <c:pt idx="146">
                  <c:v>4.08</c:v>
                </c:pt>
                <c:pt idx="147">
                  <c:v>4.2</c:v>
                </c:pt>
                <c:pt idx="148">
                  <c:v>4.05</c:v>
                </c:pt>
                <c:pt idx="149">
                  <c:v>4.09</c:v>
                </c:pt>
                <c:pt idx="150">
                  <c:v>4.0199999999999996</c:v>
                </c:pt>
                <c:pt idx="151">
                  <c:v>4</c:v>
                </c:pt>
                <c:pt idx="152">
                  <c:v>4.09</c:v>
                </c:pt>
                <c:pt idx="153">
                  <c:v>4.16</c:v>
                </c:pt>
                <c:pt idx="154">
                  <c:v>4.1900000000000004</c:v>
                </c:pt>
                <c:pt idx="155">
                  <c:v>4.21</c:v>
                </c:pt>
                <c:pt idx="156">
                  <c:v>4.28</c:v>
                </c:pt>
                <c:pt idx="157">
                  <c:v>4.3</c:v>
                </c:pt>
                <c:pt idx="158">
                  <c:v>4.26</c:v>
                </c:pt>
                <c:pt idx="159">
                  <c:v>4.34</c:v>
                </c:pt>
                <c:pt idx="160">
                  <c:v>4.34</c:v>
                </c:pt>
                <c:pt idx="161">
                  <c:v>4.1900000000000004</c:v>
                </c:pt>
                <c:pt idx="162">
                  <c:v>4.2300000000000004</c:v>
                </c:pt>
                <c:pt idx="163">
                  <c:v>4.25</c:v>
                </c:pt>
                <c:pt idx="164">
                  <c:v>4.2</c:v>
                </c:pt>
                <c:pt idx="165">
                  <c:v>4.12</c:v>
                </c:pt>
                <c:pt idx="166">
                  <c:v>4.12</c:v>
                </c:pt>
                <c:pt idx="167">
                  <c:v>4.09</c:v>
                </c:pt>
                <c:pt idx="168">
                  <c:v>4.18</c:v>
                </c:pt>
                <c:pt idx="169">
                  <c:v>4.2699999999999996</c:v>
                </c:pt>
                <c:pt idx="170">
                  <c:v>4.3</c:v>
                </c:pt>
                <c:pt idx="171">
                  <c:v>4.2699999999999996</c:v>
                </c:pt>
                <c:pt idx="172">
                  <c:v>4.26</c:v>
                </c:pt>
                <c:pt idx="173">
                  <c:v>4.29</c:v>
                </c:pt>
                <c:pt idx="174">
                  <c:v>4.2699999999999996</c:v>
                </c:pt>
                <c:pt idx="175">
                  <c:v>4.25</c:v>
                </c:pt>
                <c:pt idx="176">
                  <c:v>4.29</c:v>
                </c:pt>
                <c:pt idx="177">
                  <c:v>4.33</c:v>
                </c:pt>
                <c:pt idx="178">
                  <c:v>4.32</c:v>
                </c:pt>
                <c:pt idx="179">
                  <c:v>4.37</c:v>
                </c:pt>
                <c:pt idx="180">
                  <c:v>4.3499999999999996</c:v>
                </c:pt>
                <c:pt idx="181">
                  <c:v>4.49</c:v>
                </c:pt>
                <c:pt idx="182">
                  <c:v>4.4400000000000004</c:v>
                </c:pt>
                <c:pt idx="183">
                  <c:v>4.55</c:v>
                </c:pt>
                <c:pt idx="184">
                  <c:v>4.5599999999999996</c:v>
                </c:pt>
                <c:pt idx="185">
                  <c:v>4.6100000000000003</c:v>
                </c:pt>
                <c:pt idx="186">
                  <c:v>4.59</c:v>
                </c:pt>
                <c:pt idx="187">
                  <c:v>4.59</c:v>
                </c:pt>
                <c:pt idx="188">
                  <c:v>4.6900000000000004</c:v>
                </c:pt>
                <c:pt idx="189">
                  <c:v>4.8099999999999996</c:v>
                </c:pt>
                <c:pt idx="190">
                  <c:v>4.7300000000000004</c:v>
                </c:pt>
                <c:pt idx="191">
                  <c:v>4.72</c:v>
                </c:pt>
                <c:pt idx="192">
                  <c:v>4.78</c:v>
                </c:pt>
                <c:pt idx="193">
                  <c:v>4.66</c:v>
                </c:pt>
                <c:pt idx="194">
                  <c:v>4.58</c:v>
                </c:pt>
                <c:pt idx="195">
                  <c:v>4.7</c:v>
                </c:pt>
                <c:pt idx="196">
                  <c:v>4.63</c:v>
                </c:pt>
                <c:pt idx="197">
                  <c:v>4.71</c:v>
                </c:pt>
                <c:pt idx="198">
                  <c:v>4.83</c:v>
                </c:pt>
                <c:pt idx="199">
                  <c:v>4.91</c:v>
                </c:pt>
                <c:pt idx="200">
                  <c:v>4.9800000000000004</c:v>
                </c:pt>
                <c:pt idx="201">
                  <c:v>4.93</c:v>
                </c:pt>
                <c:pt idx="202">
                  <c:v>4.8600000000000003</c:v>
                </c:pt>
                <c:pt idx="203">
                  <c:v>4.83</c:v>
                </c:pt>
                <c:pt idx="204">
                  <c:v>4.95</c:v>
                </c:pt>
                <c:pt idx="205">
                  <c:v>4.8600000000000003</c:v>
                </c:pt>
                <c:pt idx="206">
                  <c:v>4.84</c:v>
                </c:pt>
                <c:pt idx="207">
                  <c:v>4.88</c:v>
                </c:pt>
                <c:pt idx="208">
                  <c:v>4.88</c:v>
                </c:pt>
                <c:pt idx="209">
                  <c:v>4.7699999999999996</c:v>
                </c:pt>
                <c:pt idx="210">
                  <c:v>4.67</c:v>
                </c:pt>
                <c:pt idx="211">
                  <c:v>4.57</c:v>
                </c:pt>
                <c:pt idx="212">
                  <c:v>4.67</c:v>
                </c:pt>
                <c:pt idx="213">
                  <c:v>4.58</c:v>
                </c:pt>
                <c:pt idx="214">
                  <c:v>4.49</c:v>
                </c:pt>
                <c:pt idx="215">
                  <c:v>4.62</c:v>
                </c:pt>
                <c:pt idx="216">
                  <c:v>4.6100000000000003</c:v>
                </c:pt>
                <c:pt idx="217">
                  <c:v>4.63</c:v>
                </c:pt>
                <c:pt idx="218">
                  <c:v>4.4400000000000004</c:v>
                </c:pt>
                <c:pt idx="219">
                  <c:v>4.53</c:v>
                </c:pt>
                <c:pt idx="220">
                  <c:v>4.45</c:v>
                </c:pt>
                <c:pt idx="221">
                  <c:v>4.4400000000000004</c:v>
                </c:pt>
                <c:pt idx="222">
                  <c:v>4.42</c:v>
                </c:pt>
                <c:pt idx="223">
                  <c:v>4.41</c:v>
                </c:pt>
                <c:pt idx="224">
                  <c:v>4.42</c:v>
                </c:pt>
                <c:pt idx="225">
                  <c:v>4.47</c:v>
                </c:pt>
                <c:pt idx="226">
                  <c:v>4.3899999999999997</c:v>
                </c:pt>
                <c:pt idx="227">
                  <c:v>4.34</c:v>
                </c:pt>
                <c:pt idx="228">
                  <c:v>4.2699999999999996</c:v>
                </c:pt>
                <c:pt idx="229">
                  <c:v>4.37</c:v>
                </c:pt>
                <c:pt idx="230">
                  <c:v>4.22</c:v>
                </c:pt>
                <c:pt idx="231">
                  <c:v>4.28</c:v>
                </c:pt>
                <c:pt idx="232">
                  <c:v>4.18</c:v>
                </c:pt>
                <c:pt idx="233">
                  <c:v>4.12</c:v>
                </c:pt>
                <c:pt idx="234">
                  <c:v>4.1399999999999997</c:v>
                </c:pt>
                <c:pt idx="235">
                  <c:v>4.2300000000000004</c:v>
                </c:pt>
                <c:pt idx="236">
                  <c:v>4.2300000000000004</c:v>
                </c:pt>
                <c:pt idx="237">
                  <c:v>4.2</c:v>
                </c:pt>
                <c:pt idx="238">
                  <c:v>4.04</c:v>
                </c:pt>
                <c:pt idx="239">
                  <c:v>3.92</c:v>
                </c:pt>
                <c:pt idx="240">
                  <c:v>3.91</c:v>
                </c:pt>
                <c:pt idx="241">
                  <c:v>3.95</c:v>
                </c:pt>
                <c:pt idx="242">
                  <c:v>3.93</c:v>
                </c:pt>
                <c:pt idx="243">
                  <c:v>3.86</c:v>
                </c:pt>
                <c:pt idx="244">
                  <c:v>3.89</c:v>
                </c:pt>
                <c:pt idx="245">
                  <c:v>3.9</c:v>
                </c:pt>
                <c:pt idx="246">
                  <c:v>3.89</c:v>
                </c:pt>
                <c:pt idx="247">
                  <c:v>3.79</c:v>
                </c:pt>
                <c:pt idx="248">
                  <c:v>3.84</c:v>
                </c:pt>
                <c:pt idx="249">
                  <c:v>3.88</c:v>
                </c:pt>
                <c:pt idx="250">
                  <c:v>3.95</c:v>
                </c:pt>
                <c:pt idx="251">
                  <c:v>3.91</c:v>
                </c:pt>
                <c:pt idx="252">
                  <c:v>3.99</c:v>
                </c:pt>
                <c:pt idx="253">
                  <c:v>4.05</c:v>
                </c:pt>
                <c:pt idx="254">
                  <c:v>4.01</c:v>
                </c:pt>
                <c:pt idx="255">
                  <c:v>4.0199999999999996</c:v>
                </c:pt>
                <c:pt idx="256">
                  <c:v>4.04</c:v>
                </c:pt>
                <c:pt idx="257">
                  <c:v>3.98</c:v>
                </c:pt>
                <c:pt idx="258">
                  <c:v>3.96</c:v>
                </c:pt>
                <c:pt idx="259">
                  <c:v>4.07</c:v>
                </c:pt>
                <c:pt idx="260">
                  <c:v>4.0999999999999996</c:v>
                </c:pt>
                <c:pt idx="261">
                  <c:v>4.1399999999999997</c:v>
                </c:pt>
                <c:pt idx="262">
                  <c:v>4.1500000000000004</c:v>
                </c:pt>
                <c:pt idx="263">
                  <c:v>4.1100000000000003</c:v>
                </c:pt>
                <c:pt idx="264">
                  <c:v>4.1399999999999997</c:v>
                </c:pt>
                <c:pt idx="265">
                  <c:v>4.18</c:v>
                </c:pt>
                <c:pt idx="266">
                  <c:v>4.1399999999999997</c:v>
                </c:pt>
                <c:pt idx="267">
                  <c:v>4.1500000000000004</c:v>
                </c:pt>
                <c:pt idx="268">
                  <c:v>4.08</c:v>
                </c:pt>
                <c:pt idx="269">
                  <c:v>4.0599999999999996</c:v>
                </c:pt>
                <c:pt idx="270">
                  <c:v>3.99</c:v>
                </c:pt>
                <c:pt idx="271">
                  <c:v>3.87</c:v>
                </c:pt>
                <c:pt idx="272">
                  <c:v>4.03</c:v>
                </c:pt>
                <c:pt idx="273">
                  <c:v>4.17</c:v>
                </c:pt>
                <c:pt idx="274">
                  <c:v>4.09</c:v>
                </c:pt>
                <c:pt idx="275">
                  <c:v>4.09</c:v>
                </c:pt>
                <c:pt idx="276">
                  <c:v>4.1500000000000004</c:v>
                </c:pt>
                <c:pt idx="277">
                  <c:v>4.17</c:v>
                </c:pt>
                <c:pt idx="278">
                  <c:v>4.17</c:v>
                </c:pt>
                <c:pt idx="279">
                  <c:v>4.3099999999999996</c:v>
                </c:pt>
                <c:pt idx="280">
                  <c:v>4.2699999999999996</c:v>
                </c:pt>
                <c:pt idx="281">
                  <c:v>4.24</c:v>
                </c:pt>
                <c:pt idx="282">
                  <c:v>4.3</c:v>
                </c:pt>
                <c:pt idx="283">
                  <c:v>4.2699999999999996</c:v>
                </c:pt>
                <c:pt idx="284">
                  <c:v>4.32</c:v>
                </c:pt>
                <c:pt idx="285">
                  <c:v>4.33</c:v>
                </c:pt>
                <c:pt idx="286">
                  <c:v>4.26</c:v>
                </c:pt>
                <c:pt idx="287">
                  <c:v>4.28</c:v>
                </c:pt>
                <c:pt idx="288">
                  <c:v>4.3099999999999996</c:v>
                </c:pt>
                <c:pt idx="289">
                  <c:v>4.2699999999999996</c:v>
                </c:pt>
                <c:pt idx="290">
                  <c:v>4.25</c:v>
                </c:pt>
                <c:pt idx="291">
                  <c:v>4.1900000000000004</c:v>
                </c:pt>
                <c:pt idx="292">
                  <c:v>4.22</c:v>
                </c:pt>
                <c:pt idx="293">
                  <c:v>4.13</c:v>
                </c:pt>
                <c:pt idx="294">
                  <c:v>4.1100000000000003</c:v>
                </c:pt>
                <c:pt idx="295">
                  <c:v>4.09</c:v>
                </c:pt>
                <c:pt idx="296">
                  <c:v>4.09</c:v>
                </c:pt>
                <c:pt idx="297">
                  <c:v>4.0999999999999996</c:v>
                </c:pt>
                <c:pt idx="298">
                  <c:v>4.16</c:v>
                </c:pt>
                <c:pt idx="299">
                  <c:v>4.1900000000000004</c:v>
                </c:pt>
                <c:pt idx="300">
                  <c:v>4.29</c:v>
                </c:pt>
                <c:pt idx="301">
                  <c:v>4.3099999999999996</c:v>
                </c:pt>
                <c:pt idx="302">
                  <c:v>4.34</c:v>
                </c:pt>
                <c:pt idx="303">
                  <c:v>4.3</c:v>
                </c:pt>
                <c:pt idx="304">
                  <c:v>4.2699999999999996</c:v>
                </c:pt>
                <c:pt idx="305">
                  <c:v>4.2699999999999996</c:v>
                </c:pt>
                <c:pt idx="306">
                  <c:v>4.22</c:v>
                </c:pt>
                <c:pt idx="307">
                  <c:v>4.25</c:v>
                </c:pt>
                <c:pt idx="308">
                  <c:v>4.24</c:v>
                </c:pt>
                <c:pt idx="309">
                  <c:v>4.2</c:v>
                </c:pt>
                <c:pt idx="310">
                  <c:v>4.2</c:v>
                </c:pt>
                <c:pt idx="311">
                  <c:v>4.33</c:v>
                </c:pt>
                <c:pt idx="312">
                  <c:v>4.3600000000000003</c:v>
                </c:pt>
                <c:pt idx="313">
                  <c:v>4.3600000000000003</c:v>
                </c:pt>
                <c:pt idx="314">
                  <c:v>4.3099999999999996</c:v>
                </c:pt>
                <c:pt idx="315">
                  <c:v>4.3899999999999997</c:v>
                </c:pt>
                <c:pt idx="316">
                  <c:v>4.42</c:v>
                </c:pt>
                <c:pt idx="317">
                  <c:v>4.3600000000000003</c:v>
                </c:pt>
                <c:pt idx="318">
                  <c:v>4.55</c:v>
                </c:pt>
                <c:pt idx="319">
                  <c:v>4.5599999999999996</c:v>
                </c:pt>
                <c:pt idx="320">
                  <c:v>4.5</c:v>
                </c:pt>
                <c:pt idx="321">
                  <c:v>4.63</c:v>
                </c:pt>
                <c:pt idx="322">
                  <c:v>4.67</c:v>
                </c:pt>
                <c:pt idx="323">
                  <c:v>4.59</c:v>
                </c:pt>
                <c:pt idx="324">
                  <c:v>4.6399999999999997</c:v>
                </c:pt>
                <c:pt idx="325">
                  <c:v>4.62</c:v>
                </c:pt>
                <c:pt idx="326">
                  <c:v>4.62</c:v>
                </c:pt>
                <c:pt idx="327">
                  <c:v>4.6100000000000003</c:v>
                </c:pt>
                <c:pt idx="328">
                  <c:v>4.6500000000000004</c:v>
                </c:pt>
                <c:pt idx="329">
                  <c:v>4.7</c:v>
                </c:pt>
                <c:pt idx="330">
                  <c:v>4.67</c:v>
                </c:pt>
                <c:pt idx="331">
                  <c:v>4.63</c:v>
                </c:pt>
                <c:pt idx="332">
                  <c:v>4.6900000000000004</c:v>
                </c:pt>
                <c:pt idx="333">
                  <c:v>4.63</c:v>
                </c:pt>
                <c:pt idx="334">
                  <c:v>4.58</c:v>
                </c:pt>
                <c:pt idx="335">
                  <c:v>4.5</c:v>
                </c:pt>
                <c:pt idx="336">
                  <c:v>4.49</c:v>
                </c:pt>
                <c:pt idx="337">
                  <c:v>4.47</c:v>
                </c:pt>
                <c:pt idx="338">
                  <c:v>4.4800000000000004</c:v>
                </c:pt>
                <c:pt idx="339">
                  <c:v>4.45</c:v>
                </c:pt>
                <c:pt idx="340">
                  <c:v>4.5</c:v>
                </c:pt>
                <c:pt idx="341">
                  <c:v>4.4800000000000004</c:v>
                </c:pt>
                <c:pt idx="342">
                  <c:v>4.45</c:v>
                </c:pt>
                <c:pt idx="343">
                  <c:v>4.3600000000000003</c:v>
                </c:pt>
                <c:pt idx="344">
                  <c:v>4.38</c:v>
                </c:pt>
                <c:pt idx="345">
                  <c:v>4.42</c:v>
                </c:pt>
                <c:pt idx="346">
                  <c:v>4.4400000000000004</c:v>
                </c:pt>
                <c:pt idx="347">
                  <c:v>4.41</c:v>
                </c:pt>
                <c:pt idx="348">
                  <c:v>4.43</c:v>
                </c:pt>
                <c:pt idx="349">
                  <c:v>4.47</c:v>
                </c:pt>
                <c:pt idx="350">
                  <c:v>4.46</c:v>
                </c:pt>
                <c:pt idx="351">
                  <c:v>4.54</c:v>
                </c:pt>
                <c:pt idx="352">
                  <c:v>4.6100000000000003</c:v>
                </c:pt>
                <c:pt idx="353">
                  <c:v>4.55</c:v>
                </c:pt>
                <c:pt idx="354">
                  <c:v>4.51</c:v>
                </c:pt>
                <c:pt idx="355">
                  <c:v>4.41</c:v>
                </c:pt>
                <c:pt idx="356">
                  <c:v>4.33</c:v>
                </c:pt>
                <c:pt idx="357">
                  <c:v>4.29</c:v>
                </c:pt>
                <c:pt idx="358">
                  <c:v>4.28</c:v>
                </c:pt>
                <c:pt idx="359">
                  <c:v>4.43</c:v>
                </c:pt>
                <c:pt idx="360">
                  <c:v>4.47</c:v>
                </c:pt>
                <c:pt idx="361">
                  <c:v>4.3899999999999997</c:v>
                </c:pt>
                <c:pt idx="362">
                  <c:v>4.3099999999999996</c:v>
                </c:pt>
                <c:pt idx="363">
                  <c:v>4.24</c:v>
                </c:pt>
                <c:pt idx="364">
                  <c:v>4.2</c:v>
                </c:pt>
                <c:pt idx="365">
                  <c:v>4.28</c:v>
                </c:pt>
                <c:pt idx="366">
                  <c:v>4.22</c:v>
                </c:pt>
                <c:pt idx="367">
                  <c:v>4.25</c:v>
                </c:pt>
                <c:pt idx="368">
                  <c:v>4.25</c:v>
                </c:pt>
                <c:pt idx="369">
                  <c:v>4.25</c:v>
                </c:pt>
                <c:pt idx="370">
                  <c:v>4.2300000000000004</c:v>
                </c:pt>
                <c:pt idx="371">
                  <c:v>4.32</c:v>
                </c:pt>
                <c:pt idx="372">
                  <c:v>4.29</c:v>
                </c:pt>
                <c:pt idx="373">
                  <c:v>4.3600000000000003</c:v>
                </c:pt>
                <c:pt idx="374">
                  <c:v>4.4800000000000004</c:v>
                </c:pt>
                <c:pt idx="375">
                  <c:v>4.43</c:v>
                </c:pt>
                <c:pt idx="376">
                  <c:v>4.3600000000000003</c:v>
                </c:pt>
                <c:pt idx="377">
                  <c:v>4.28</c:v>
                </c:pt>
                <c:pt idx="378">
                  <c:v>4.28</c:v>
                </c:pt>
                <c:pt idx="379">
                  <c:v>4.3</c:v>
                </c:pt>
                <c:pt idx="380">
                  <c:v>4.28</c:v>
                </c:pt>
                <c:pt idx="381">
                  <c:v>4.2</c:v>
                </c:pt>
                <c:pt idx="382">
                  <c:v>4.18</c:v>
                </c:pt>
                <c:pt idx="383">
                  <c:v>4.2300000000000004</c:v>
                </c:pt>
                <c:pt idx="384">
                  <c:v>4.17</c:v>
                </c:pt>
                <c:pt idx="385">
                  <c:v>4.16</c:v>
                </c:pt>
                <c:pt idx="386">
                  <c:v>4.2</c:v>
                </c:pt>
                <c:pt idx="387">
                  <c:v>4.25</c:v>
                </c:pt>
                <c:pt idx="388">
                  <c:v>4.26</c:v>
                </c:pt>
                <c:pt idx="389">
                  <c:v>4.25</c:v>
                </c:pt>
                <c:pt idx="390">
                  <c:v>4.28</c:v>
                </c:pt>
                <c:pt idx="391">
                  <c:v>4.2699999999999996</c:v>
                </c:pt>
                <c:pt idx="392">
                  <c:v>4.2</c:v>
                </c:pt>
                <c:pt idx="393">
                  <c:v>4.17</c:v>
                </c:pt>
                <c:pt idx="394">
                  <c:v>4.1500000000000004</c:v>
                </c:pt>
                <c:pt idx="395">
                  <c:v>4.09</c:v>
                </c:pt>
                <c:pt idx="396">
                  <c:v>3.99</c:v>
                </c:pt>
                <c:pt idx="397">
                  <c:v>3.8</c:v>
                </c:pt>
                <c:pt idx="398">
                  <c:v>3.78</c:v>
                </c:pt>
                <c:pt idx="399">
                  <c:v>3.9</c:v>
                </c:pt>
                <c:pt idx="400">
                  <c:v>3.96</c:v>
                </c:pt>
                <c:pt idx="401">
                  <c:v>3.99</c:v>
                </c:pt>
                <c:pt idx="402">
                  <c:v>3.94</c:v>
                </c:pt>
                <c:pt idx="403">
                  <c:v>3.9</c:v>
                </c:pt>
                <c:pt idx="404">
                  <c:v>3.85</c:v>
                </c:pt>
                <c:pt idx="405">
                  <c:v>3.83</c:v>
                </c:pt>
                <c:pt idx="406">
                  <c:v>3.92</c:v>
                </c:pt>
                <c:pt idx="407">
                  <c:v>3.89</c:v>
                </c:pt>
                <c:pt idx="408">
                  <c:v>3.86</c:v>
                </c:pt>
                <c:pt idx="409">
                  <c:v>3.82</c:v>
                </c:pt>
                <c:pt idx="410">
                  <c:v>3.79</c:v>
                </c:pt>
                <c:pt idx="411">
                  <c:v>3.86</c:v>
                </c:pt>
                <c:pt idx="412">
                  <c:v>3.81</c:v>
                </c:pt>
                <c:pt idx="413">
                  <c:v>3.82</c:v>
                </c:pt>
                <c:pt idx="414">
                  <c:v>3.83</c:v>
                </c:pt>
                <c:pt idx="415">
                  <c:v>3.84</c:v>
                </c:pt>
                <c:pt idx="416">
                  <c:v>3.87</c:v>
                </c:pt>
                <c:pt idx="417">
                  <c:v>3.91</c:v>
                </c:pt>
                <c:pt idx="418">
                  <c:v>3.84</c:v>
                </c:pt>
                <c:pt idx="419">
                  <c:v>3.77</c:v>
                </c:pt>
                <c:pt idx="420">
                  <c:v>3.73</c:v>
                </c:pt>
                <c:pt idx="421">
                  <c:v>3.72</c:v>
                </c:pt>
                <c:pt idx="422">
                  <c:v>3.7</c:v>
                </c:pt>
                <c:pt idx="423">
                  <c:v>3.65</c:v>
                </c:pt>
                <c:pt idx="424">
                  <c:v>3.65</c:v>
                </c:pt>
                <c:pt idx="425">
                  <c:v>3.68</c:v>
                </c:pt>
                <c:pt idx="426">
                  <c:v>3.66</c:v>
                </c:pt>
                <c:pt idx="427">
                  <c:v>3.63</c:v>
                </c:pt>
                <c:pt idx="428">
                  <c:v>3.65</c:v>
                </c:pt>
                <c:pt idx="429">
                  <c:v>3.7</c:v>
                </c:pt>
                <c:pt idx="430">
                  <c:v>3.73</c:v>
                </c:pt>
                <c:pt idx="431">
                  <c:v>3.73</c:v>
                </c:pt>
                <c:pt idx="432">
                  <c:v>3.75</c:v>
                </c:pt>
                <c:pt idx="433">
                  <c:v>3.74</c:v>
                </c:pt>
                <c:pt idx="434">
                  <c:v>3.79</c:v>
                </c:pt>
                <c:pt idx="435">
                  <c:v>3.79</c:v>
                </c:pt>
                <c:pt idx="436">
                  <c:v>3.75</c:v>
                </c:pt>
                <c:pt idx="437">
                  <c:v>3.81</c:v>
                </c:pt>
                <c:pt idx="438">
                  <c:v>3.74</c:v>
                </c:pt>
                <c:pt idx="439">
                  <c:v>3.79</c:v>
                </c:pt>
                <c:pt idx="440">
                  <c:v>3.85</c:v>
                </c:pt>
                <c:pt idx="441">
                  <c:v>3.98</c:v>
                </c:pt>
                <c:pt idx="442">
                  <c:v>4.03</c:v>
                </c:pt>
                <c:pt idx="443">
                  <c:v>4.04</c:v>
                </c:pt>
                <c:pt idx="444">
                  <c:v>4.0599999999999996</c:v>
                </c:pt>
                <c:pt idx="445">
                  <c:v>4.09</c:v>
                </c:pt>
                <c:pt idx="446">
                  <c:v>4.08</c:v>
                </c:pt>
                <c:pt idx="447">
                  <c:v>4.08</c:v>
                </c:pt>
                <c:pt idx="448">
                  <c:v>4.03</c:v>
                </c:pt>
                <c:pt idx="449">
                  <c:v>4.0199999999999996</c:v>
                </c:pt>
                <c:pt idx="450">
                  <c:v>4.09</c:v>
                </c:pt>
                <c:pt idx="451">
                  <c:v>4.08</c:v>
                </c:pt>
                <c:pt idx="452">
                  <c:v>4.1900000000000004</c:v>
                </c:pt>
                <c:pt idx="453">
                  <c:v>4.2</c:v>
                </c:pt>
                <c:pt idx="454">
                  <c:v>4.24</c:v>
                </c:pt>
                <c:pt idx="455">
                  <c:v>4.21</c:v>
                </c:pt>
                <c:pt idx="456">
                  <c:v>4.25</c:v>
                </c:pt>
                <c:pt idx="457">
                  <c:v>4.28</c:v>
                </c:pt>
                <c:pt idx="458">
                  <c:v>4.28</c:v>
                </c:pt>
                <c:pt idx="459">
                  <c:v>4.29</c:v>
                </c:pt>
                <c:pt idx="460">
                  <c:v>4.28</c:v>
                </c:pt>
                <c:pt idx="461">
                  <c:v>4.37</c:v>
                </c:pt>
                <c:pt idx="462">
                  <c:v>4.3099999999999996</c:v>
                </c:pt>
                <c:pt idx="463">
                  <c:v>4.26</c:v>
                </c:pt>
                <c:pt idx="464">
                  <c:v>4.42</c:v>
                </c:pt>
                <c:pt idx="465">
                  <c:v>4.3099999999999996</c:v>
                </c:pt>
                <c:pt idx="466">
                  <c:v>4.3</c:v>
                </c:pt>
                <c:pt idx="467">
                  <c:v>4.3</c:v>
                </c:pt>
                <c:pt idx="468">
                  <c:v>4.43</c:v>
                </c:pt>
                <c:pt idx="469">
                  <c:v>4.4400000000000004</c:v>
                </c:pt>
                <c:pt idx="470">
                  <c:v>4.43</c:v>
                </c:pt>
                <c:pt idx="471">
                  <c:v>4.43</c:v>
                </c:pt>
                <c:pt idx="472">
                  <c:v>4.42</c:v>
                </c:pt>
                <c:pt idx="473">
                  <c:v>4.3899999999999997</c:v>
                </c:pt>
                <c:pt idx="474">
                  <c:v>4.41</c:v>
                </c:pt>
                <c:pt idx="475">
                  <c:v>4.43</c:v>
                </c:pt>
                <c:pt idx="476">
                  <c:v>4.41</c:v>
                </c:pt>
                <c:pt idx="477">
                  <c:v>4.2699999999999996</c:v>
                </c:pt>
                <c:pt idx="478">
                  <c:v>4.3</c:v>
                </c:pt>
                <c:pt idx="479">
                  <c:v>4.25</c:v>
                </c:pt>
                <c:pt idx="480">
                  <c:v>4.25</c:v>
                </c:pt>
                <c:pt idx="481">
                  <c:v>4.18</c:v>
                </c:pt>
                <c:pt idx="482">
                  <c:v>4.1900000000000004</c:v>
                </c:pt>
                <c:pt idx="483">
                  <c:v>4.2300000000000004</c:v>
                </c:pt>
                <c:pt idx="484">
                  <c:v>4.1900000000000004</c:v>
                </c:pt>
                <c:pt idx="485">
                  <c:v>4.17</c:v>
                </c:pt>
                <c:pt idx="486">
                  <c:v>4.1500000000000004</c:v>
                </c:pt>
                <c:pt idx="487">
                  <c:v>4.2</c:v>
                </c:pt>
                <c:pt idx="488">
                  <c:v>4.22</c:v>
                </c:pt>
                <c:pt idx="489">
                  <c:v>4.26</c:v>
                </c:pt>
                <c:pt idx="490">
                  <c:v>4.32</c:v>
                </c:pt>
                <c:pt idx="491">
                  <c:v>4.4000000000000004</c:v>
                </c:pt>
                <c:pt idx="492">
                  <c:v>4.3899999999999997</c:v>
                </c:pt>
                <c:pt idx="493">
                  <c:v>4.4000000000000004</c:v>
                </c:pt>
                <c:pt idx="494">
                  <c:v>4.5</c:v>
                </c:pt>
                <c:pt idx="495">
                  <c:v>4.57</c:v>
                </c:pt>
                <c:pt idx="496">
                  <c:v>4.5199999999999996</c:v>
                </c:pt>
                <c:pt idx="497">
                  <c:v>4.59</c:v>
                </c:pt>
                <c:pt idx="498">
                  <c:v>4.59</c:v>
                </c:pt>
                <c:pt idx="499">
                  <c:v>4.59</c:v>
                </c:pt>
                <c:pt idx="500">
                  <c:v>4.58</c:v>
                </c:pt>
                <c:pt idx="501">
                  <c:v>4.62</c:v>
                </c:pt>
                <c:pt idx="502">
                  <c:v>4.55</c:v>
                </c:pt>
                <c:pt idx="503">
                  <c:v>4.58</c:v>
                </c:pt>
                <c:pt idx="504">
                  <c:v>4.57</c:v>
                </c:pt>
                <c:pt idx="505">
                  <c:v>4.5999999999999996</c:v>
                </c:pt>
                <c:pt idx="506">
                  <c:v>4.62</c:v>
                </c:pt>
                <c:pt idx="507">
                  <c:v>4.67</c:v>
                </c:pt>
                <c:pt idx="508">
                  <c:v>4.67</c:v>
                </c:pt>
                <c:pt idx="509">
                  <c:v>4.68</c:v>
                </c:pt>
                <c:pt idx="510">
                  <c:v>4.7699999999999996</c:v>
                </c:pt>
                <c:pt idx="511">
                  <c:v>4.79</c:v>
                </c:pt>
                <c:pt idx="512">
                  <c:v>4.78</c:v>
                </c:pt>
                <c:pt idx="513">
                  <c:v>4.66</c:v>
                </c:pt>
                <c:pt idx="514">
                  <c:v>4.6100000000000003</c:v>
                </c:pt>
                <c:pt idx="515">
                  <c:v>4.6100000000000003</c:v>
                </c:pt>
                <c:pt idx="516">
                  <c:v>4.57</c:v>
                </c:pt>
                <c:pt idx="517">
                  <c:v>4.5999999999999996</c:v>
                </c:pt>
                <c:pt idx="518">
                  <c:v>4.6500000000000004</c:v>
                </c:pt>
                <c:pt idx="519">
                  <c:v>4.63</c:v>
                </c:pt>
                <c:pt idx="520">
                  <c:v>4.53</c:v>
                </c:pt>
                <c:pt idx="521">
                  <c:v>4.55</c:v>
                </c:pt>
                <c:pt idx="522">
                  <c:v>4.55</c:v>
                </c:pt>
                <c:pt idx="523">
                  <c:v>4.5199999999999996</c:v>
                </c:pt>
                <c:pt idx="524">
                  <c:v>4.58</c:v>
                </c:pt>
                <c:pt idx="525">
                  <c:v>4.54</c:v>
                </c:pt>
                <c:pt idx="526">
                  <c:v>4.5199999999999996</c:v>
                </c:pt>
                <c:pt idx="527">
                  <c:v>4.43</c:v>
                </c:pt>
                <c:pt idx="528">
                  <c:v>4.45</c:v>
                </c:pt>
                <c:pt idx="529">
                  <c:v>4.49</c:v>
                </c:pt>
                <c:pt idx="530">
                  <c:v>4.51</c:v>
                </c:pt>
                <c:pt idx="531">
                  <c:v>4.54</c:v>
                </c:pt>
                <c:pt idx="532">
                  <c:v>4.62</c:v>
                </c:pt>
                <c:pt idx="533">
                  <c:v>4.5199999999999996</c:v>
                </c:pt>
                <c:pt idx="534">
                  <c:v>4.47</c:v>
                </c:pt>
                <c:pt idx="535">
                  <c:v>4.55</c:v>
                </c:pt>
                <c:pt idx="536">
                  <c:v>4.53</c:v>
                </c:pt>
                <c:pt idx="537">
                  <c:v>4.5</c:v>
                </c:pt>
                <c:pt idx="538">
                  <c:v>4.42</c:v>
                </c:pt>
                <c:pt idx="539">
                  <c:v>4.4000000000000004</c:v>
                </c:pt>
                <c:pt idx="540">
                  <c:v>4.3</c:v>
                </c:pt>
                <c:pt idx="541">
                  <c:v>4.25</c:v>
                </c:pt>
                <c:pt idx="542">
                  <c:v>4.29</c:v>
                </c:pt>
                <c:pt idx="543">
                  <c:v>4.24</c:v>
                </c:pt>
                <c:pt idx="544">
                  <c:v>4.16</c:v>
                </c:pt>
                <c:pt idx="545">
                  <c:v>4.22</c:v>
                </c:pt>
                <c:pt idx="546">
                  <c:v>4.28</c:v>
                </c:pt>
                <c:pt idx="547">
                  <c:v>4.29</c:v>
                </c:pt>
                <c:pt idx="548">
                  <c:v>4.32</c:v>
                </c:pt>
                <c:pt idx="549">
                  <c:v>4.22</c:v>
                </c:pt>
                <c:pt idx="550">
                  <c:v>4.28</c:v>
                </c:pt>
                <c:pt idx="551">
                  <c:v>4.32</c:v>
                </c:pt>
                <c:pt idx="552">
                  <c:v>4.2699999999999996</c:v>
                </c:pt>
                <c:pt idx="553">
                  <c:v>4.3099999999999996</c:v>
                </c:pt>
                <c:pt idx="554">
                  <c:v>4.3099999999999996</c:v>
                </c:pt>
                <c:pt idx="555">
                  <c:v>4.29</c:v>
                </c:pt>
                <c:pt idx="556">
                  <c:v>4.25</c:v>
                </c:pt>
                <c:pt idx="557">
                  <c:v>4.24</c:v>
                </c:pt>
                <c:pt idx="558">
                  <c:v>4.25</c:v>
                </c:pt>
                <c:pt idx="559">
                  <c:v>4.34</c:v>
                </c:pt>
                <c:pt idx="560">
                  <c:v>4.3099999999999996</c:v>
                </c:pt>
                <c:pt idx="561">
                  <c:v>4.3499999999999996</c:v>
                </c:pt>
                <c:pt idx="562">
                  <c:v>4.38</c:v>
                </c:pt>
                <c:pt idx="563">
                  <c:v>4.2699999999999996</c:v>
                </c:pt>
                <c:pt idx="564">
                  <c:v>4.2300000000000004</c:v>
                </c:pt>
                <c:pt idx="565">
                  <c:v>4.17</c:v>
                </c:pt>
                <c:pt idx="566">
                  <c:v>4.2</c:v>
                </c:pt>
                <c:pt idx="567">
                  <c:v>4.0599999999999996</c:v>
                </c:pt>
                <c:pt idx="568">
                  <c:v>4.01</c:v>
                </c:pt>
                <c:pt idx="569">
                  <c:v>4.1500000000000004</c:v>
                </c:pt>
                <c:pt idx="570">
                  <c:v>4.26</c:v>
                </c:pt>
                <c:pt idx="571">
                  <c:v>4.34</c:v>
                </c:pt>
                <c:pt idx="572">
                  <c:v>4.4000000000000004</c:v>
                </c:pt>
                <c:pt idx="573">
                  <c:v>4.4800000000000004</c:v>
                </c:pt>
                <c:pt idx="574">
                  <c:v>4.38</c:v>
                </c:pt>
                <c:pt idx="575">
                  <c:v>4.3499999999999996</c:v>
                </c:pt>
                <c:pt idx="576">
                  <c:v>4.29</c:v>
                </c:pt>
                <c:pt idx="577">
                  <c:v>4.34</c:v>
                </c:pt>
                <c:pt idx="578">
                  <c:v>4.34</c:v>
                </c:pt>
                <c:pt idx="579">
                  <c:v>4.42</c:v>
                </c:pt>
                <c:pt idx="580">
                  <c:v>4.41</c:v>
                </c:pt>
                <c:pt idx="581">
                  <c:v>4.4000000000000004</c:v>
                </c:pt>
                <c:pt idx="582">
                  <c:v>4.32</c:v>
                </c:pt>
                <c:pt idx="583">
                  <c:v>4.29</c:v>
                </c:pt>
                <c:pt idx="584">
                  <c:v>4.2300000000000004</c:v>
                </c:pt>
                <c:pt idx="585">
                  <c:v>4.1900000000000004</c:v>
                </c:pt>
                <c:pt idx="586">
                  <c:v>4.17</c:v>
                </c:pt>
                <c:pt idx="587">
                  <c:v>4.25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BBD-4475-9907-8B1BBF865866}"/>
            </c:ext>
          </c:extLst>
        </c:ser>
        <c:ser>
          <c:idx val="4"/>
          <c:order val="1"/>
          <c:tx>
            <c:strRef>
              <c:f>'[2025_Gráficos.xlsx]Treasuries'!$C$1</c:f>
              <c:strCache>
                <c:ptCount val="1"/>
                <c:pt idx="0">
                  <c:v>2 anos</c:v>
                </c:pt>
              </c:strCache>
            </c:strRef>
          </c:tx>
          <c:spPr>
            <a:ln w="57150">
              <a:solidFill>
                <a:srgbClr val="2DC8FF"/>
              </a:solidFill>
              <a:prstDash val="solid"/>
            </a:ln>
          </c:spPr>
          <c:marker>
            <c:symbol val="none"/>
          </c:marker>
          <c:dLbls>
            <c:dLbl>
              <c:idx val="587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BBD-4475-9907-8B1BBF8658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'[2025_Gráficos.xlsx]Treasuries'!$A$2:$A$589</c:f>
              <c:numCache>
                <c:formatCode>dd/mm/yy</c:formatCode>
                <c:ptCount val="588"/>
                <c:pt idx="0">
                  <c:v>44929</c:v>
                </c:pt>
                <c:pt idx="1">
                  <c:v>44930</c:v>
                </c:pt>
                <c:pt idx="2">
                  <c:v>44931</c:v>
                </c:pt>
                <c:pt idx="3">
                  <c:v>44932</c:v>
                </c:pt>
                <c:pt idx="4">
                  <c:v>44935</c:v>
                </c:pt>
                <c:pt idx="5">
                  <c:v>44936</c:v>
                </c:pt>
                <c:pt idx="6">
                  <c:v>44937</c:v>
                </c:pt>
                <c:pt idx="7">
                  <c:v>44938</c:v>
                </c:pt>
                <c:pt idx="8">
                  <c:v>44939</c:v>
                </c:pt>
                <c:pt idx="9">
                  <c:v>44943</c:v>
                </c:pt>
                <c:pt idx="10">
                  <c:v>44944</c:v>
                </c:pt>
                <c:pt idx="11">
                  <c:v>44945</c:v>
                </c:pt>
                <c:pt idx="12">
                  <c:v>44946</c:v>
                </c:pt>
                <c:pt idx="13">
                  <c:v>44949</c:v>
                </c:pt>
                <c:pt idx="14">
                  <c:v>44950</c:v>
                </c:pt>
                <c:pt idx="15">
                  <c:v>44951</c:v>
                </c:pt>
                <c:pt idx="16">
                  <c:v>44952</c:v>
                </c:pt>
                <c:pt idx="17">
                  <c:v>44953</c:v>
                </c:pt>
                <c:pt idx="18">
                  <c:v>44956</c:v>
                </c:pt>
                <c:pt idx="19">
                  <c:v>44957</c:v>
                </c:pt>
                <c:pt idx="20">
                  <c:v>44958</c:v>
                </c:pt>
                <c:pt idx="21">
                  <c:v>44959</c:v>
                </c:pt>
                <c:pt idx="22">
                  <c:v>44960</c:v>
                </c:pt>
                <c:pt idx="23">
                  <c:v>44963</c:v>
                </c:pt>
                <c:pt idx="24">
                  <c:v>44964</c:v>
                </c:pt>
                <c:pt idx="25">
                  <c:v>44965</c:v>
                </c:pt>
                <c:pt idx="26">
                  <c:v>44966</c:v>
                </c:pt>
                <c:pt idx="27">
                  <c:v>44967</c:v>
                </c:pt>
                <c:pt idx="28">
                  <c:v>44970</c:v>
                </c:pt>
                <c:pt idx="29">
                  <c:v>44971</c:v>
                </c:pt>
                <c:pt idx="30">
                  <c:v>44972</c:v>
                </c:pt>
                <c:pt idx="31">
                  <c:v>44973</c:v>
                </c:pt>
                <c:pt idx="32">
                  <c:v>44974</c:v>
                </c:pt>
                <c:pt idx="33">
                  <c:v>44978</c:v>
                </c:pt>
                <c:pt idx="34">
                  <c:v>44979</c:v>
                </c:pt>
                <c:pt idx="35">
                  <c:v>44980</c:v>
                </c:pt>
                <c:pt idx="36">
                  <c:v>44981</c:v>
                </c:pt>
                <c:pt idx="37">
                  <c:v>44984</c:v>
                </c:pt>
                <c:pt idx="38">
                  <c:v>44985</c:v>
                </c:pt>
                <c:pt idx="39">
                  <c:v>44986</c:v>
                </c:pt>
                <c:pt idx="40">
                  <c:v>44987</c:v>
                </c:pt>
                <c:pt idx="41">
                  <c:v>44988</c:v>
                </c:pt>
                <c:pt idx="42">
                  <c:v>44991</c:v>
                </c:pt>
                <c:pt idx="43">
                  <c:v>44992</c:v>
                </c:pt>
                <c:pt idx="44">
                  <c:v>44993</c:v>
                </c:pt>
                <c:pt idx="45">
                  <c:v>44994</c:v>
                </c:pt>
                <c:pt idx="46">
                  <c:v>44995</c:v>
                </c:pt>
                <c:pt idx="47">
                  <c:v>44998</c:v>
                </c:pt>
                <c:pt idx="48">
                  <c:v>44999</c:v>
                </c:pt>
                <c:pt idx="49">
                  <c:v>45000</c:v>
                </c:pt>
                <c:pt idx="50">
                  <c:v>45001</c:v>
                </c:pt>
                <c:pt idx="51">
                  <c:v>45002</c:v>
                </c:pt>
                <c:pt idx="52">
                  <c:v>45005</c:v>
                </c:pt>
                <c:pt idx="53">
                  <c:v>45006</c:v>
                </c:pt>
                <c:pt idx="54">
                  <c:v>45007</c:v>
                </c:pt>
                <c:pt idx="55">
                  <c:v>45008</c:v>
                </c:pt>
                <c:pt idx="56">
                  <c:v>45009</c:v>
                </c:pt>
                <c:pt idx="57">
                  <c:v>45012</c:v>
                </c:pt>
                <c:pt idx="58">
                  <c:v>45013</c:v>
                </c:pt>
                <c:pt idx="59">
                  <c:v>45014</c:v>
                </c:pt>
                <c:pt idx="60">
                  <c:v>45015</c:v>
                </c:pt>
                <c:pt idx="61">
                  <c:v>45016</c:v>
                </c:pt>
                <c:pt idx="62">
                  <c:v>45019</c:v>
                </c:pt>
                <c:pt idx="63">
                  <c:v>45020</c:v>
                </c:pt>
                <c:pt idx="64">
                  <c:v>45021</c:v>
                </c:pt>
                <c:pt idx="65">
                  <c:v>45022</c:v>
                </c:pt>
                <c:pt idx="66">
                  <c:v>45023</c:v>
                </c:pt>
                <c:pt idx="67">
                  <c:v>45026</c:v>
                </c:pt>
                <c:pt idx="68">
                  <c:v>45027</c:v>
                </c:pt>
                <c:pt idx="69">
                  <c:v>45028</c:v>
                </c:pt>
                <c:pt idx="70">
                  <c:v>45029</c:v>
                </c:pt>
                <c:pt idx="71">
                  <c:v>45030</c:v>
                </c:pt>
                <c:pt idx="72">
                  <c:v>45033</c:v>
                </c:pt>
                <c:pt idx="73">
                  <c:v>45034</c:v>
                </c:pt>
                <c:pt idx="74">
                  <c:v>45035</c:v>
                </c:pt>
                <c:pt idx="75">
                  <c:v>45036</c:v>
                </c:pt>
                <c:pt idx="76">
                  <c:v>45037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45047</c:v>
                </c:pt>
                <c:pt idx="83">
                  <c:v>45048</c:v>
                </c:pt>
                <c:pt idx="84">
                  <c:v>45049</c:v>
                </c:pt>
                <c:pt idx="85">
                  <c:v>45050</c:v>
                </c:pt>
                <c:pt idx="86">
                  <c:v>45051</c:v>
                </c:pt>
                <c:pt idx="87">
                  <c:v>45054</c:v>
                </c:pt>
                <c:pt idx="88">
                  <c:v>45055</c:v>
                </c:pt>
                <c:pt idx="89">
                  <c:v>45056</c:v>
                </c:pt>
                <c:pt idx="90">
                  <c:v>45057</c:v>
                </c:pt>
                <c:pt idx="91">
                  <c:v>45058</c:v>
                </c:pt>
                <c:pt idx="92">
                  <c:v>45061</c:v>
                </c:pt>
                <c:pt idx="93">
                  <c:v>45062</c:v>
                </c:pt>
                <c:pt idx="94">
                  <c:v>45063</c:v>
                </c:pt>
                <c:pt idx="95">
                  <c:v>45064</c:v>
                </c:pt>
                <c:pt idx="96">
                  <c:v>45065</c:v>
                </c:pt>
                <c:pt idx="97">
                  <c:v>45068</c:v>
                </c:pt>
                <c:pt idx="98">
                  <c:v>45069</c:v>
                </c:pt>
                <c:pt idx="99">
                  <c:v>45070</c:v>
                </c:pt>
                <c:pt idx="100">
                  <c:v>45071</c:v>
                </c:pt>
                <c:pt idx="101">
                  <c:v>45072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45085</c:v>
                </c:pt>
                <c:pt idx="110">
                  <c:v>45086</c:v>
                </c:pt>
                <c:pt idx="111">
                  <c:v>45089</c:v>
                </c:pt>
                <c:pt idx="112">
                  <c:v>45090</c:v>
                </c:pt>
                <c:pt idx="113">
                  <c:v>45091</c:v>
                </c:pt>
                <c:pt idx="114">
                  <c:v>45092</c:v>
                </c:pt>
                <c:pt idx="115">
                  <c:v>45093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45112</c:v>
                </c:pt>
                <c:pt idx="127">
                  <c:v>45113</c:v>
                </c:pt>
                <c:pt idx="128">
                  <c:v>45114</c:v>
                </c:pt>
                <c:pt idx="129">
                  <c:v>45117</c:v>
                </c:pt>
                <c:pt idx="130">
                  <c:v>45118</c:v>
                </c:pt>
                <c:pt idx="131">
                  <c:v>45119</c:v>
                </c:pt>
                <c:pt idx="132">
                  <c:v>45120</c:v>
                </c:pt>
                <c:pt idx="133">
                  <c:v>45121</c:v>
                </c:pt>
                <c:pt idx="134">
                  <c:v>45124</c:v>
                </c:pt>
                <c:pt idx="135">
                  <c:v>45125</c:v>
                </c:pt>
                <c:pt idx="136">
                  <c:v>45126</c:v>
                </c:pt>
                <c:pt idx="137">
                  <c:v>45127</c:v>
                </c:pt>
                <c:pt idx="138">
                  <c:v>45128</c:v>
                </c:pt>
                <c:pt idx="139">
                  <c:v>45131</c:v>
                </c:pt>
                <c:pt idx="140">
                  <c:v>45132</c:v>
                </c:pt>
                <c:pt idx="141">
                  <c:v>45133</c:v>
                </c:pt>
                <c:pt idx="142">
                  <c:v>45134</c:v>
                </c:pt>
                <c:pt idx="143">
                  <c:v>45135</c:v>
                </c:pt>
                <c:pt idx="144">
                  <c:v>45138</c:v>
                </c:pt>
                <c:pt idx="145">
                  <c:v>45139</c:v>
                </c:pt>
                <c:pt idx="146">
                  <c:v>45140</c:v>
                </c:pt>
                <c:pt idx="147">
                  <c:v>45141</c:v>
                </c:pt>
                <c:pt idx="148">
                  <c:v>45142</c:v>
                </c:pt>
                <c:pt idx="149">
                  <c:v>45145</c:v>
                </c:pt>
                <c:pt idx="150">
                  <c:v>45146</c:v>
                </c:pt>
                <c:pt idx="151">
                  <c:v>45147</c:v>
                </c:pt>
                <c:pt idx="152">
                  <c:v>45148</c:v>
                </c:pt>
                <c:pt idx="153">
                  <c:v>45149</c:v>
                </c:pt>
                <c:pt idx="154">
                  <c:v>45152</c:v>
                </c:pt>
                <c:pt idx="155">
                  <c:v>45153</c:v>
                </c:pt>
                <c:pt idx="156">
                  <c:v>45154</c:v>
                </c:pt>
                <c:pt idx="157">
                  <c:v>45155</c:v>
                </c:pt>
                <c:pt idx="158">
                  <c:v>45156</c:v>
                </c:pt>
                <c:pt idx="159">
                  <c:v>45159</c:v>
                </c:pt>
                <c:pt idx="160">
                  <c:v>45160</c:v>
                </c:pt>
                <c:pt idx="161">
                  <c:v>45161</c:v>
                </c:pt>
                <c:pt idx="162">
                  <c:v>45162</c:v>
                </c:pt>
                <c:pt idx="163">
                  <c:v>45163</c:v>
                </c:pt>
                <c:pt idx="164">
                  <c:v>45166</c:v>
                </c:pt>
                <c:pt idx="165">
                  <c:v>45167</c:v>
                </c:pt>
                <c:pt idx="166">
                  <c:v>45168</c:v>
                </c:pt>
                <c:pt idx="167">
                  <c:v>45169</c:v>
                </c:pt>
                <c:pt idx="168">
                  <c:v>45170</c:v>
                </c:pt>
                <c:pt idx="169">
                  <c:v>45174</c:v>
                </c:pt>
                <c:pt idx="170">
                  <c:v>45175</c:v>
                </c:pt>
                <c:pt idx="171">
                  <c:v>45176</c:v>
                </c:pt>
                <c:pt idx="172">
                  <c:v>45177</c:v>
                </c:pt>
                <c:pt idx="173">
                  <c:v>45180</c:v>
                </c:pt>
                <c:pt idx="174">
                  <c:v>45181</c:v>
                </c:pt>
                <c:pt idx="175">
                  <c:v>45182</c:v>
                </c:pt>
                <c:pt idx="176">
                  <c:v>45183</c:v>
                </c:pt>
                <c:pt idx="177">
                  <c:v>45184</c:v>
                </c:pt>
                <c:pt idx="178">
                  <c:v>45187</c:v>
                </c:pt>
                <c:pt idx="179">
                  <c:v>45188</c:v>
                </c:pt>
                <c:pt idx="180">
                  <c:v>45189</c:v>
                </c:pt>
                <c:pt idx="181">
                  <c:v>45190</c:v>
                </c:pt>
                <c:pt idx="182">
                  <c:v>45191</c:v>
                </c:pt>
                <c:pt idx="183">
                  <c:v>45194</c:v>
                </c:pt>
                <c:pt idx="184">
                  <c:v>45195</c:v>
                </c:pt>
                <c:pt idx="185">
                  <c:v>45196</c:v>
                </c:pt>
                <c:pt idx="186">
                  <c:v>45197</c:v>
                </c:pt>
                <c:pt idx="187">
                  <c:v>45198</c:v>
                </c:pt>
                <c:pt idx="188">
                  <c:v>45201</c:v>
                </c:pt>
                <c:pt idx="189">
                  <c:v>45202</c:v>
                </c:pt>
                <c:pt idx="190">
                  <c:v>45203</c:v>
                </c:pt>
                <c:pt idx="191">
                  <c:v>45204</c:v>
                </c:pt>
                <c:pt idx="192">
                  <c:v>45205</c:v>
                </c:pt>
                <c:pt idx="193">
                  <c:v>45209</c:v>
                </c:pt>
                <c:pt idx="194">
                  <c:v>45210</c:v>
                </c:pt>
                <c:pt idx="195">
                  <c:v>45211</c:v>
                </c:pt>
                <c:pt idx="196">
                  <c:v>45212</c:v>
                </c:pt>
                <c:pt idx="197">
                  <c:v>45215</c:v>
                </c:pt>
                <c:pt idx="198">
                  <c:v>45216</c:v>
                </c:pt>
                <c:pt idx="199">
                  <c:v>45217</c:v>
                </c:pt>
                <c:pt idx="200">
                  <c:v>45218</c:v>
                </c:pt>
                <c:pt idx="201">
                  <c:v>45219</c:v>
                </c:pt>
                <c:pt idx="202">
                  <c:v>45222</c:v>
                </c:pt>
                <c:pt idx="203">
                  <c:v>45223</c:v>
                </c:pt>
                <c:pt idx="204">
                  <c:v>45224</c:v>
                </c:pt>
                <c:pt idx="205">
                  <c:v>45225</c:v>
                </c:pt>
                <c:pt idx="206">
                  <c:v>45226</c:v>
                </c:pt>
                <c:pt idx="207">
                  <c:v>45229</c:v>
                </c:pt>
                <c:pt idx="208">
                  <c:v>45230</c:v>
                </c:pt>
                <c:pt idx="209">
                  <c:v>45231</c:v>
                </c:pt>
                <c:pt idx="210">
                  <c:v>45232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45245</c:v>
                </c:pt>
                <c:pt idx="220">
                  <c:v>45246</c:v>
                </c:pt>
                <c:pt idx="221">
                  <c:v>45247</c:v>
                </c:pt>
                <c:pt idx="222">
                  <c:v>45250</c:v>
                </c:pt>
                <c:pt idx="223">
                  <c:v>45251</c:v>
                </c:pt>
                <c:pt idx="224">
                  <c:v>45252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  <c:pt idx="250">
                  <c:v>45293</c:v>
                </c:pt>
                <c:pt idx="251">
                  <c:v>45294</c:v>
                </c:pt>
                <c:pt idx="252">
                  <c:v>45295</c:v>
                </c:pt>
                <c:pt idx="253">
                  <c:v>45296</c:v>
                </c:pt>
                <c:pt idx="254">
                  <c:v>45299</c:v>
                </c:pt>
                <c:pt idx="255">
                  <c:v>45300</c:v>
                </c:pt>
                <c:pt idx="256">
                  <c:v>45301</c:v>
                </c:pt>
                <c:pt idx="257">
                  <c:v>45302</c:v>
                </c:pt>
                <c:pt idx="258">
                  <c:v>45303</c:v>
                </c:pt>
                <c:pt idx="259">
                  <c:v>45307</c:v>
                </c:pt>
                <c:pt idx="260">
                  <c:v>45308</c:v>
                </c:pt>
                <c:pt idx="261">
                  <c:v>45309</c:v>
                </c:pt>
                <c:pt idx="262">
                  <c:v>45310</c:v>
                </c:pt>
                <c:pt idx="263">
                  <c:v>45313</c:v>
                </c:pt>
                <c:pt idx="264">
                  <c:v>45314</c:v>
                </c:pt>
                <c:pt idx="265">
                  <c:v>45315</c:v>
                </c:pt>
                <c:pt idx="266">
                  <c:v>45316</c:v>
                </c:pt>
                <c:pt idx="267">
                  <c:v>45317</c:v>
                </c:pt>
                <c:pt idx="268">
                  <c:v>45320</c:v>
                </c:pt>
                <c:pt idx="269">
                  <c:v>45321</c:v>
                </c:pt>
                <c:pt idx="270">
                  <c:v>45322</c:v>
                </c:pt>
                <c:pt idx="271">
                  <c:v>45323</c:v>
                </c:pt>
                <c:pt idx="272">
                  <c:v>45324</c:v>
                </c:pt>
                <c:pt idx="273">
                  <c:v>45327</c:v>
                </c:pt>
                <c:pt idx="274">
                  <c:v>45328</c:v>
                </c:pt>
                <c:pt idx="275">
                  <c:v>45329</c:v>
                </c:pt>
                <c:pt idx="276">
                  <c:v>45330</c:v>
                </c:pt>
                <c:pt idx="277">
                  <c:v>45331</c:v>
                </c:pt>
                <c:pt idx="278">
                  <c:v>45334</c:v>
                </c:pt>
                <c:pt idx="279">
                  <c:v>45335</c:v>
                </c:pt>
                <c:pt idx="280">
                  <c:v>45336</c:v>
                </c:pt>
                <c:pt idx="281">
                  <c:v>45337</c:v>
                </c:pt>
                <c:pt idx="282">
                  <c:v>45338</c:v>
                </c:pt>
                <c:pt idx="283">
                  <c:v>45342</c:v>
                </c:pt>
                <c:pt idx="284">
                  <c:v>45343</c:v>
                </c:pt>
                <c:pt idx="285">
                  <c:v>45344</c:v>
                </c:pt>
                <c:pt idx="286">
                  <c:v>45345</c:v>
                </c:pt>
                <c:pt idx="287">
                  <c:v>45348</c:v>
                </c:pt>
                <c:pt idx="288">
                  <c:v>45349</c:v>
                </c:pt>
                <c:pt idx="289">
                  <c:v>45350</c:v>
                </c:pt>
                <c:pt idx="290">
                  <c:v>45351</c:v>
                </c:pt>
                <c:pt idx="291">
                  <c:v>45352</c:v>
                </c:pt>
                <c:pt idx="292">
                  <c:v>45355</c:v>
                </c:pt>
                <c:pt idx="293">
                  <c:v>45356</c:v>
                </c:pt>
                <c:pt idx="294">
                  <c:v>45357</c:v>
                </c:pt>
                <c:pt idx="295">
                  <c:v>45358</c:v>
                </c:pt>
                <c:pt idx="296">
                  <c:v>45359</c:v>
                </c:pt>
                <c:pt idx="297">
                  <c:v>45362</c:v>
                </c:pt>
                <c:pt idx="298">
                  <c:v>45363</c:v>
                </c:pt>
                <c:pt idx="299">
                  <c:v>45364</c:v>
                </c:pt>
                <c:pt idx="300">
                  <c:v>45365</c:v>
                </c:pt>
                <c:pt idx="301">
                  <c:v>45366</c:v>
                </c:pt>
                <c:pt idx="302">
                  <c:v>45369</c:v>
                </c:pt>
                <c:pt idx="303">
                  <c:v>45370</c:v>
                </c:pt>
                <c:pt idx="304">
                  <c:v>45371</c:v>
                </c:pt>
                <c:pt idx="305">
                  <c:v>45372</c:v>
                </c:pt>
                <c:pt idx="306">
                  <c:v>45373</c:v>
                </c:pt>
                <c:pt idx="307">
                  <c:v>45376</c:v>
                </c:pt>
                <c:pt idx="308">
                  <c:v>45377</c:v>
                </c:pt>
                <c:pt idx="309">
                  <c:v>45378</c:v>
                </c:pt>
                <c:pt idx="310">
                  <c:v>45379</c:v>
                </c:pt>
                <c:pt idx="311">
                  <c:v>45383</c:v>
                </c:pt>
                <c:pt idx="312">
                  <c:v>45384</c:v>
                </c:pt>
                <c:pt idx="313">
                  <c:v>45385</c:v>
                </c:pt>
                <c:pt idx="314">
                  <c:v>45386</c:v>
                </c:pt>
                <c:pt idx="315">
                  <c:v>45387</c:v>
                </c:pt>
                <c:pt idx="316">
                  <c:v>45390</c:v>
                </c:pt>
                <c:pt idx="317">
                  <c:v>45391</c:v>
                </c:pt>
                <c:pt idx="318">
                  <c:v>45392</c:v>
                </c:pt>
                <c:pt idx="319">
                  <c:v>45393</c:v>
                </c:pt>
                <c:pt idx="320">
                  <c:v>45394</c:v>
                </c:pt>
                <c:pt idx="321">
                  <c:v>45397</c:v>
                </c:pt>
                <c:pt idx="322">
                  <c:v>45398</c:v>
                </c:pt>
                <c:pt idx="323">
                  <c:v>45399</c:v>
                </c:pt>
                <c:pt idx="324">
                  <c:v>45400</c:v>
                </c:pt>
                <c:pt idx="325">
                  <c:v>45401</c:v>
                </c:pt>
                <c:pt idx="326">
                  <c:v>45404</c:v>
                </c:pt>
                <c:pt idx="327">
                  <c:v>45405</c:v>
                </c:pt>
                <c:pt idx="328">
                  <c:v>45406</c:v>
                </c:pt>
                <c:pt idx="329">
                  <c:v>45407</c:v>
                </c:pt>
                <c:pt idx="330">
                  <c:v>45408</c:v>
                </c:pt>
                <c:pt idx="331">
                  <c:v>45411</c:v>
                </c:pt>
                <c:pt idx="332">
                  <c:v>45412</c:v>
                </c:pt>
                <c:pt idx="333">
                  <c:v>45413</c:v>
                </c:pt>
                <c:pt idx="334">
                  <c:v>45414</c:v>
                </c:pt>
                <c:pt idx="335">
                  <c:v>45415</c:v>
                </c:pt>
                <c:pt idx="336">
                  <c:v>45418</c:v>
                </c:pt>
                <c:pt idx="337">
                  <c:v>45419</c:v>
                </c:pt>
                <c:pt idx="338">
                  <c:v>45420</c:v>
                </c:pt>
                <c:pt idx="339">
                  <c:v>45421</c:v>
                </c:pt>
                <c:pt idx="340">
                  <c:v>45422</c:v>
                </c:pt>
                <c:pt idx="341">
                  <c:v>45425</c:v>
                </c:pt>
                <c:pt idx="342">
                  <c:v>45426</c:v>
                </c:pt>
                <c:pt idx="343">
                  <c:v>45427</c:v>
                </c:pt>
                <c:pt idx="344">
                  <c:v>45428</c:v>
                </c:pt>
                <c:pt idx="345">
                  <c:v>45429</c:v>
                </c:pt>
                <c:pt idx="346">
                  <c:v>45432</c:v>
                </c:pt>
                <c:pt idx="347">
                  <c:v>45433</c:v>
                </c:pt>
                <c:pt idx="348">
                  <c:v>45434</c:v>
                </c:pt>
                <c:pt idx="349">
                  <c:v>45435</c:v>
                </c:pt>
                <c:pt idx="350">
                  <c:v>45436</c:v>
                </c:pt>
                <c:pt idx="351">
                  <c:v>45440</c:v>
                </c:pt>
                <c:pt idx="352">
                  <c:v>45441</c:v>
                </c:pt>
                <c:pt idx="353">
                  <c:v>45442</c:v>
                </c:pt>
                <c:pt idx="354">
                  <c:v>45443</c:v>
                </c:pt>
                <c:pt idx="355">
                  <c:v>45446</c:v>
                </c:pt>
                <c:pt idx="356">
                  <c:v>45447</c:v>
                </c:pt>
                <c:pt idx="357">
                  <c:v>45448</c:v>
                </c:pt>
                <c:pt idx="358">
                  <c:v>45449</c:v>
                </c:pt>
                <c:pt idx="359">
                  <c:v>45450</c:v>
                </c:pt>
                <c:pt idx="360">
                  <c:v>45453</c:v>
                </c:pt>
                <c:pt idx="361">
                  <c:v>45454</c:v>
                </c:pt>
                <c:pt idx="362">
                  <c:v>45455</c:v>
                </c:pt>
                <c:pt idx="363">
                  <c:v>45456</c:v>
                </c:pt>
                <c:pt idx="364">
                  <c:v>45457</c:v>
                </c:pt>
                <c:pt idx="365">
                  <c:v>45460</c:v>
                </c:pt>
                <c:pt idx="366">
                  <c:v>45461</c:v>
                </c:pt>
                <c:pt idx="367">
                  <c:v>45463</c:v>
                </c:pt>
                <c:pt idx="368">
                  <c:v>45464</c:v>
                </c:pt>
                <c:pt idx="369">
                  <c:v>45467</c:v>
                </c:pt>
                <c:pt idx="370">
                  <c:v>45468</c:v>
                </c:pt>
                <c:pt idx="371">
                  <c:v>45469</c:v>
                </c:pt>
                <c:pt idx="372">
                  <c:v>45470</c:v>
                </c:pt>
                <c:pt idx="373">
                  <c:v>45471</c:v>
                </c:pt>
                <c:pt idx="374">
                  <c:v>45474</c:v>
                </c:pt>
                <c:pt idx="375">
                  <c:v>45475</c:v>
                </c:pt>
                <c:pt idx="376">
                  <c:v>45476</c:v>
                </c:pt>
                <c:pt idx="377">
                  <c:v>45478</c:v>
                </c:pt>
                <c:pt idx="378">
                  <c:v>45481</c:v>
                </c:pt>
                <c:pt idx="379">
                  <c:v>45482</c:v>
                </c:pt>
                <c:pt idx="380">
                  <c:v>45483</c:v>
                </c:pt>
                <c:pt idx="381">
                  <c:v>45484</c:v>
                </c:pt>
                <c:pt idx="382">
                  <c:v>45485</c:v>
                </c:pt>
                <c:pt idx="383">
                  <c:v>45488</c:v>
                </c:pt>
                <c:pt idx="384">
                  <c:v>45489</c:v>
                </c:pt>
                <c:pt idx="385">
                  <c:v>45490</c:v>
                </c:pt>
                <c:pt idx="386">
                  <c:v>45491</c:v>
                </c:pt>
                <c:pt idx="387">
                  <c:v>45492</c:v>
                </c:pt>
                <c:pt idx="388">
                  <c:v>45495</c:v>
                </c:pt>
                <c:pt idx="389">
                  <c:v>45496</c:v>
                </c:pt>
                <c:pt idx="390">
                  <c:v>45497</c:v>
                </c:pt>
                <c:pt idx="391">
                  <c:v>45498</c:v>
                </c:pt>
                <c:pt idx="392">
                  <c:v>45499</c:v>
                </c:pt>
                <c:pt idx="393">
                  <c:v>45502</c:v>
                </c:pt>
                <c:pt idx="394">
                  <c:v>45503</c:v>
                </c:pt>
                <c:pt idx="395">
                  <c:v>45504</c:v>
                </c:pt>
                <c:pt idx="396">
                  <c:v>45505</c:v>
                </c:pt>
                <c:pt idx="397">
                  <c:v>45506</c:v>
                </c:pt>
                <c:pt idx="398">
                  <c:v>45509</c:v>
                </c:pt>
                <c:pt idx="399">
                  <c:v>45510</c:v>
                </c:pt>
                <c:pt idx="400">
                  <c:v>45511</c:v>
                </c:pt>
                <c:pt idx="401">
                  <c:v>45512</c:v>
                </c:pt>
                <c:pt idx="402">
                  <c:v>45513</c:v>
                </c:pt>
                <c:pt idx="403">
                  <c:v>45516</c:v>
                </c:pt>
                <c:pt idx="404">
                  <c:v>45517</c:v>
                </c:pt>
                <c:pt idx="405">
                  <c:v>45518</c:v>
                </c:pt>
                <c:pt idx="406">
                  <c:v>45519</c:v>
                </c:pt>
                <c:pt idx="407">
                  <c:v>45520</c:v>
                </c:pt>
                <c:pt idx="408">
                  <c:v>45523</c:v>
                </c:pt>
                <c:pt idx="409">
                  <c:v>45524</c:v>
                </c:pt>
                <c:pt idx="410">
                  <c:v>45525</c:v>
                </c:pt>
                <c:pt idx="411">
                  <c:v>45526</c:v>
                </c:pt>
                <c:pt idx="412">
                  <c:v>45527</c:v>
                </c:pt>
                <c:pt idx="413">
                  <c:v>45530</c:v>
                </c:pt>
                <c:pt idx="414">
                  <c:v>45531</c:v>
                </c:pt>
                <c:pt idx="415">
                  <c:v>45532</c:v>
                </c:pt>
                <c:pt idx="416">
                  <c:v>45533</c:v>
                </c:pt>
                <c:pt idx="417">
                  <c:v>45534</c:v>
                </c:pt>
                <c:pt idx="418">
                  <c:v>45538</c:v>
                </c:pt>
                <c:pt idx="419">
                  <c:v>45539</c:v>
                </c:pt>
                <c:pt idx="420">
                  <c:v>45540</c:v>
                </c:pt>
                <c:pt idx="421">
                  <c:v>45541</c:v>
                </c:pt>
                <c:pt idx="422">
                  <c:v>45544</c:v>
                </c:pt>
                <c:pt idx="423">
                  <c:v>45545</c:v>
                </c:pt>
                <c:pt idx="424">
                  <c:v>45546</c:v>
                </c:pt>
                <c:pt idx="425">
                  <c:v>45547</c:v>
                </c:pt>
                <c:pt idx="426">
                  <c:v>45548</c:v>
                </c:pt>
                <c:pt idx="427">
                  <c:v>45551</c:v>
                </c:pt>
                <c:pt idx="428">
                  <c:v>45552</c:v>
                </c:pt>
                <c:pt idx="429">
                  <c:v>45553</c:v>
                </c:pt>
                <c:pt idx="430">
                  <c:v>45554</c:v>
                </c:pt>
                <c:pt idx="431">
                  <c:v>45555</c:v>
                </c:pt>
                <c:pt idx="432">
                  <c:v>45558</c:v>
                </c:pt>
                <c:pt idx="433">
                  <c:v>45559</c:v>
                </c:pt>
                <c:pt idx="434">
                  <c:v>45560</c:v>
                </c:pt>
                <c:pt idx="435">
                  <c:v>45561</c:v>
                </c:pt>
                <c:pt idx="436">
                  <c:v>45562</c:v>
                </c:pt>
                <c:pt idx="437">
                  <c:v>45565</c:v>
                </c:pt>
                <c:pt idx="438">
                  <c:v>45566</c:v>
                </c:pt>
                <c:pt idx="439">
                  <c:v>45567</c:v>
                </c:pt>
                <c:pt idx="440">
                  <c:v>45568</c:v>
                </c:pt>
                <c:pt idx="441">
                  <c:v>45569</c:v>
                </c:pt>
                <c:pt idx="442">
                  <c:v>45572</c:v>
                </c:pt>
                <c:pt idx="443">
                  <c:v>45573</c:v>
                </c:pt>
                <c:pt idx="444">
                  <c:v>45574</c:v>
                </c:pt>
                <c:pt idx="445">
                  <c:v>45575</c:v>
                </c:pt>
                <c:pt idx="446">
                  <c:v>45576</c:v>
                </c:pt>
                <c:pt idx="447">
                  <c:v>45579</c:v>
                </c:pt>
                <c:pt idx="448">
                  <c:v>45580</c:v>
                </c:pt>
                <c:pt idx="449">
                  <c:v>45581</c:v>
                </c:pt>
                <c:pt idx="450">
                  <c:v>45582</c:v>
                </c:pt>
                <c:pt idx="451">
                  <c:v>45583</c:v>
                </c:pt>
                <c:pt idx="452">
                  <c:v>45586</c:v>
                </c:pt>
                <c:pt idx="453">
                  <c:v>45587</c:v>
                </c:pt>
                <c:pt idx="454">
                  <c:v>45588</c:v>
                </c:pt>
                <c:pt idx="455">
                  <c:v>45589</c:v>
                </c:pt>
                <c:pt idx="456">
                  <c:v>45590</c:v>
                </c:pt>
                <c:pt idx="457">
                  <c:v>45593</c:v>
                </c:pt>
                <c:pt idx="458">
                  <c:v>45594</c:v>
                </c:pt>
                <c:pt idx="459">
                  <c:v>45595</c:v>
                </c:pt>
                <c:pt idx="460">
                  <c:v>45596</c:v>
                </c:pt>
                <c:pt idx="461">
                  <c:v>45597</c:v>
                </c:pt>
                <c:pt idx="462">
                  <c:v>45600</c:v>
                </c:pt>
                <c:pt idx="463">
                  <c:v>45601</c:v>
                </c:pt>
                <c:pt idx="464">
                  <c:v>45602</c:v>
                </c:pt>
                <c:pt idx="465">
                  <c:v>45603</c:v>
                </c:pt>
                <c:pt idx="466">
                  <c:v>45604</c:v>
                </c:pt>
                <c:pt idx="467">
                  <c:v>45607</c:v>
                </c:pt>
                <c:pt idx="468">
                  <c:v>45608</c:v>
                </c:pt>
                <c:pt idx="469">
                  <c:v>45609</c:v>
                </c:pt>
                <c:pt idx="470">
                  <c:v>45610</c:v>
                </c:pt>
                <c:pt idx="471">
                  <c:v>45611</c:v>
                </c:pt>
                <c:pt idx="472">
                  <c:v>45614</c:v>
                </c:pt>
                <c:pt idx="473">
                  <c:v>45615</c:v>
                </c:pt>
                <c:pt idx="474">
                  <c:v>45616</c:v>
                </c:pt>
                <c:pt idx="475">
                  <c:v>45617</c:v>
                </c:pt>
                <c:pt idx="476">
                  <c:v>45618</c:v>
                </c:pt>
                <c:pt idx="477">
                  <c:v>45621</c:v>
                </c:pt>
                <c:pt idx="478">
                  <c:v>45622</c:v>
                </c:pt>
                <c:pt idx="479">
                  <c:v>45623</c:v>
                </c:pt>
                <c:pt idx="480">
                  <c:v>45624</c:v>
                </c:pt>
                <c:pt idx="481">
                  <c:v>45625</c:v>
                </c:pt>
                <c:pt idx="482">
                  <c:v>45628</c:v>
                </c:pt>
                <c:pt idx="483">
                  <c:v>45629</c:v>
                </c:pt>
                <c:pt idx="484">
                  <c:v>45630</c:v>
                </c:pt>
                <c:pt idx="485">
                  <c:v>45631</c:v>
                </c:pt>
                <c:pt idx="486">
                  <c:v>45632</c:v>
                </c:pt>
                <c:pt idx="487">
                  <c:v>45635</c:v>
                </c:pt>
                <c:pt idx="488">
                  <c:v>45636</c:v>
                </c:pt>
                <c:pt idx="489">
                  <c:v>45637</c:v>
                </c:pt>
                <c:pt idx="490">
                  <c:v>45638</c:v>
                </c:pt>
                <c:pt idx="491">
                  <c:v>45639</c:v>
                </c:pt>
                <c:pt idx="492">
                  <c:v>45642</c:v>
                </c:pt>
                <c:pt idx="493">
                  <c:v>45643</c:v>
                </c:pt>
                <c:pt idx="494">
                  <c:v>45644</c:v>
                </c:pt>
                <c:pt idx="495">
                  <c:v>45645</c:v>
                </c:pt>
                <c:pt idx="496">
                  <c:v>45646</c:v>
                </c:pt>
                <c:pt idx="497">
                  <c:v>45649</c:v>
                </c:pt>
                <c:pt idx="498">
                  <c:v>45650</c:v>
                </c:pt>
                <c:pt idx="499">
                  <c:v>45651</c:v>
                </c:pt>
                <c:pt idx="500">
                  <c:v>45652</c:v>
                </c:pt>
                <c:pt idx="501">
                  <c:v>45653</c:v>
                </c:pt>
                <c:pt idx="502">
                  <c:v>45656</c:v>
                </c:pt>
                <c:pt idx="503">
                  <c:v>45657</c:v>
                </c:pt>
                <c:pt idx="504">
                  <c:v>45659</c:v>
                </c:pt>
                <c:pt idx="505">
                  <c:v>45660</c:v>
                </c:pt>
                <c:pt idx="506">
                  <c:v>45663</c:v>
                </c:pt>
                <c:pt idx="507">
                  <c:v>45664</c:v>
                </c:pt>
                <c:pt idx="508">
                  <c:v>45665</c:v>
                </c:pt>
                <c:pt idx="509">
                  <c:v>45666</c:v>
                </c:pt>
                <c:pt idx="510">
                  <c:v>45667</c:v>
                </c:pt>
                <c:pt idx="511">
                  <c:v>45670</c:v>
                </c:pt>
                <c:pt idx="512">
                  <c:v>45671</c:v>
                </c:pt>
                <c:pt idx="513">
                  <c:v>45672</c:v>
                </c:pt>
                <c:pt idx="514">
                  <c:v>45673</c:v>
                </c:pt>
                <c:pt idx="515">
                  <c:v>45674</c:v>
                </c:pt>
                <c:pt idx="516">
                  <c:v>45678</c:v>
                </c:pt>
                <c:pt idx="517">
                  <c:v>45679</c:v>
                </c:pt>
                <c:pt idx="518">
                  <c:v>45680</c:v>
                </c:pt>
                <c:pt idx="519">
                  <c:v>45681</c:v>
                </c:pt>
                <c:pt idx="520">
                  <c:v>45684</c:v>
                </c:pt>
                <c:pt idx="521">
                  <c:v>45685</c:v>
                </c:pt>
                <c:pt idx="522">
                  <c:v>45686</c:v>
                </c:pt>
                <c:pt idx="523">
                  <c:v>45687</c:v>
                </c:pt>
                <c:pt idx="524">
                  <c:v>45688</c:v>
                </c:pt>
                <c:pt idx="525">
                  <c:v>45691</c:v>
                </c:pt>
                <c:pt idx="526">
                  <c:v>45692</c:v>
                </c:pt>
                <c:pt idx="527">
                  <c:v>45693</c:v>
                </c:pt>
                <c:pt idx="528">
                  <c:v>45694</c:v>
                </c:pt>
                <c:pt idx="529">
                  <c:v>45695</c:v>
                </c:pt>
                <c:pt idx="530">
                  <c:v>45698</c:v>
                </c:pt>
                <c:pt idx="531">
                  <c:v>45699</c:v>
                </c:pt>
                <c:pt idx="532">
                  <c:v>45700</c:v>
                </c:pt>
                <c:pt idx="533">
                  <c:v>45701</c:v>
                </c:pt>
                <c:pt idx="534">
                  <c:v>45702</c:v>
                </c:pt>
                <c:pt idx="535">
                  <c:v>45706</c:v>
                </c:pt>
                <c:pt idx="536">
                  <c:v>45707</c:v>
                </c:pt>
                <c:pt idx="537">
                  <c:v>45708</c:v>
                </c:pt>
                <c:pt idx="538">
                  <c:v>45709</c:v>
                </c:pt>
                <c:pt idx="539">
                  <c:v>45712</c:v>
                </c:pt>
                <c:pt idx="540">
                  <c:v>45713</c:v>
                </c:pt>
                <c:pt idx="541">
                  <c:v>45714</c:v>
                </c:pt>
                <c:pt idx="542">
                  <c:v>45715</c:v>
                </c:pt>
                <c:pt idx="543">
                  <c:v>45716</c:v>
                </c:pt>
                <c:pt idx="544">
                  <c:v>45719</c:v>
                </c:pt>
                <c:pt idx="545">
                  <c:v>45720</c:v>
                </c:pt>
                <c:pt idx="546">
                  <c:v>45721</c:v>
                </c:pt>
                <c:pt idx="547">
                  <c:v>45722</c:v>
                </c:pt>
                <c:pt idx="548">
                  <c:v>45723</c:v>
                </c:pt>
                <c:pt idx="549">
                  <c:v>45726</c:v>
                </c:pt>
                <c:pt idx="550">
                  <c:v>45727</c:v>
                </c:pt>
                <c:pt idx="551">
                  <c:v>45728</c:v>
                </c:pt>
                <c:pt idx="552">
                  <c:v>45729</c:v>
                </c:pt>
                <c:pt idx="553">
                  <c:v>45730</c:v>
                </c:pt>
                <c:pt idx="554">
                  <c:v>45733</c:v>
                </c:pt>
                <c:pt idx="555">
                  <c:v>45734</c:v>
                </c:pt>
                <c:pt idx="556">
                  <c:v>45735</c:v>
                </c:pt>
                <c:pt idx="557">
                  <c:v>45736</c:v>
                </c:pt>
                <c:pt idx="558">
                  <c:v>45737</c:v>
                </c:pt>
                <c:pt idx="559">
                  <c:v>45740</c:v>
                </c:pt>
                <c:pt idx="560">
                  <c:v>45741</c:v>
                </c:pt>
                <c:pt idx="561">
                  <c:v>45742</c:v>
                </c:pt>
                <c:pt idx="562">
                  <c:v>45743</c:v>
                </c:pt>
                <c:pt idx="563">
                  <c:v>45744</c:v>
                </c:pt>
                <c:pt idx="564">
                  <c:v>45747</c:v>
                </c:pt>
                <c:pt idx="565">
                  <c:v>45748</c:v>
                </c:pt>
                <c:pt idx="566">
                  <c:v>45749</c:v>
                </c:pt>
                <c:pt idx="567">
                  <c:v>45750</c:v>
                </c:pt>
                <c:pt idx="568">
                  <c:v>45751</c:v>
                </c:pt>
                <c:pt idx="569">
                  <c:v>45754</c:v>
                </c:pt>
                <c:pt idx="570">
                  <c:v>45755</c:v>
                </c:pt>
                <c:pt idx="571">
                  <c:v>45756</c:v>
                </c:pt>
                <c:pt idx="572">
                  <c:v>45757</c:v>
                </c:pt>
                <c:pt idx="573">
                  <c:v>45758</c:v>
                </c:pt>
                <c:pt idx="574">
                  <c:v>45761</c:v>
                </c:pt>
                <c:pt idx="575">
                  <c:v>45762</c:v>
                </c:pt>
                <c:pt idx="576">
                  <c:v>45763</c:v>
                </c:pt>
                <c:pt idx="577">
                  <c:v>45764</c:v>
                </c:pt>
                <c:pt idx="578">
                  <c:v>45765</c:v>
                </c:pt>
                <c:pt idx="579">
                  <c:v>45768</c:v>
                </c:pt>
                <c:pt idx="580">
                  <c:v>45769</c:v>
                </c:pt>
                <c:pt idx="581">
                  <c:v>45770</c:v>
                </c:pt>
                <c:pt idx="582">
                  <c:v>45771</c:v>
                </c:pt>
                <c:pt idx="583">
                  <c:v>45772</c:v>
                </c:pt>
                <c:pt idx="584">
                  <c:v>45775</c:v>
                </c:pt>
                <c:pt idx="585">
                  <c:v>45776</c:v>
                </c:pt>
                <c:pt idx="586">
                  <c:v>45777</c:v>
                </c:pt>
                <c:pt idx="587">
                  <c:v>45778</c:v>
                </c:pt>
              </c:numCache>
            </c:numRef>
          </c:cat>
          <c:val>
            <c:numRef>
              <c:f>'[2025_Gráficos.xlsx]Treasuries'!$C$2:$C$589</c:f>
              <c:numCache>
                <c:formatCode>###,##0.00</c:formatCode>
                <c:ptCount val="588"/>
                <c:pt idx="0">
                  <c:v>4.4000000000000004</c:v>
                </c:pt>
                <c:pt idx="1">
                  <c:v>4.3600000000000003</c:v>
                </c:pt>
                <c:pt idx="2">
                  <c:v>4.45</c:v>
                </c:pt>
                <c:pt idx="3">
                  <c:v>4.24</c:v>
                </c:pt>
                <c:pt idx="4">
                  <c:v>4.1900000000000004</c:v>
                </c:pt>
                <c:pt idx="5">
                  <c:v>4.24</c:v>
                </c:pt>
                <c:pt idx="6">
                  <c:v>4.2</c:v>
                </c:pt>
                <c:pt idx="7">
                  <c:v>4.12</c:v>
                </c:pt>
                <c:pt idx="8">
                  <c:v>4.22</c:v>
                </c:pt>
                <c:pt idx="9">
                  <c:v>4.18</c:v>
                </c:pt>
                <c:pt idx="10">
                  <c:v>4.0599999999999996</c:v>
                </c:pt>
                <c:pt idx="11">
                  <c:v>4.09</c:v>
                </c:pt>
                <c:pt idx="12">
                  <c:v>4.1399999999999997</c:v>
                </c:pt>
                <c:pt idx="13">
                  <c:v>4.21</c:v>
                </c:pt>
                <c:pt idx="14">
                  <c:v>4.12</c:v>
                </c:pt>
                <c:pt idx="15">
                  <c:v>4.1100000000000003</c:v>
                </c:pt>
                <c:pt idx="16">
                  <c:v>4.17</c:v>
                </c:pt>
                <c:pt idx="17">
                  <c:v>4.1900000000000004</c:v>
                </c:pt>
                <c:pt idx="18">
                  <c:v>4.25</c:v>
                </c:pt>
                <c:pt idx="19">
                  <c:v>4.21</c:v>
                </c:pt>
                <c:pt idx="20">
                  <c:v>4.09</c:v>
                </c:pt>
                <c:pt idx="21">
                  <c:v>4.09</c:v>
                </c:pt>
                <c:pt idx="22">
                  <c:v>4.3</c:v>
                </c:pt>
                <c:pt idx="23">
                  <c:v>4.4400000000000004</c:v>
                </c:pt>
                <c:pt idx="24">
                  <c:v>4.47</c:v>
                </c:pt>
                <c:pt idx="25">
                  <c:v>4.45</c:v>
                </c:pt>
                <c:pt idx="26">
                  <c:v>4.4800000000000004</c:v>
                </c:pt>
                <c:pt idx="27">
                  <c:v>4.5</c:v>
                </c:pt>
                <c:pt idx="28">
                  <c:v>4.5199999999999996</c:v>
                </c:pt>
                <c:pt idx="29">
                  <c:v>4.5999999999999996</c:v>
                </c:pt>
                <c:pt idx="30">
                  <c:v>4.62</c:v>
                </c:pt>
                <c:pt idx="31">
                  <c:v>4.62</c:v>
                </c:pt>
                <c:pt idx="32">
                  <c:v>4.5999999999999996</c:v>
                </c:pt>
                <c:pt idx="33">
                  <c:v>4.67</c:v>
                </c:pt>
                <c:pt idx="34">
                  <c:v>4.66</c:v>
                </c:pt>
                <c:pt idx="35">
                  <c:v>4.66</c:v>
                </c:pt>
                <c:pt idx="36">
                  <c:v>4.78</c:v>
                </c:pt>
                <c:pt idx="37">
                  <c:v>4.78</c:v>
                </c:pt>
                <c:pt idx="38">
                  <c:v>4.8099999999999996</c:v>
                </c:pt>
                <c:pt idx="39">
                  <c:v>4.8899999999999997</c:v>
                </c:pt>
                <c:pt idx="40">
                  <c:v>4.8899999999999997</c:v>
                </c:pt>
                <c:pt idx="41">
                  <c:v>4.8600000000000003</c:v>
                </c:pt>
                <c:pt idx="42">
                  <c:v>4.8899999999999997</c:v>
                </c:pt>
                <c:pt idx="43">
                  <c:v>5</c:v>
                </c:pt>
                <c:pt idx="44">
                  <c:v>5.05</c:v>
                </c:pt>
                <c:pt idx="45">
                  <c:v>4.9000000000000004</c:v>
                </c:pt>
                <c:pt idx="46">
                  <c:v>4.5999999999999996</c:v>
                </c:pt>
                <c:pt idx="47">
                  <c:v>4.03</c:v>
                </c:pt>
                <c:pt idx="48">
                  <c:v>4.2</c:v>
                </c:pt>
                <c:pt idx="49">
                  <c:v>3.93</c:v>
                </c:pt>
                <c:pt idx="50">
                  <c:v>4.1399999999999997</c:v>
                </c:pt>
                <c:pt idx="51">
                  <c:v>3.81</c:v>
                </c:pt>
                <c:pt idx="52">
                  <c:v>3.92</c:v>
                </c:pt>
                <c:pt idx="53">
                  <c:v>4.17</c:v>
                </c:pt>
                <c:pt idx="54">
                  <c:v>3.96</c:v>
                </c:pt>
                <c:pt idx="55">
                  <c:v>3.76</c:v>
                </c:pt>
                <c:pt idx="56">
                  <c:v>3.76</c:v>
                </c:pt>
                <c:pt idx="57">
                  <c:v>3.94</c:v>
                </c:pt>
                <c:pt idx="58">
                  <c:v>4.0199999999999996</c:v>
                </c:pt>
                <c:pt idx="59">
                  <c:v>4.08</c:v>
                </c:pt>
                <c:pt idx="60">
                  <c:v>4.0999999999999996</c:v>
                </c:pt>
                <c:pt idx="61">
                  <c:v>4.0599999999999996</c:v>
                </c:pt>
                <c:pt idx="62">
                  <c:v>3.97</c:v>
                </c:pt>
                <c:pt idx="63">
                  <c:v>3.84</c:v>
                </c:pt>
                <c:pt idx="64">
                  <c:v>3.79</c:v>
                </c:pt>
                <c:pt idx="65">
                  <c:v>3.82</c:v>
                </c:pt>
                <c:pt idx="66">
                  <c:v>3.97</c:v>
                </c:pt>
                <c:pt idx="67">
                  <c:v>4</c:v>
                </c:pt>
                <c:pt idx="68">
                  <c:v>4.03</c:v>
                </c:pt>
                <c:pt idx="69">
                  <c:v>3.95</c:v>
                </c:pt>
                <c:pt idx="70">
                  <c:v>3.96</c:v>
                </c:pt>
                <c:pt idx="71">
                  <c:v>4.08</c:v>
                </c:pt>
                <c:pt idx="72">
                  <c:v>4.18</c:v>
                </c:pt>
                <c:pt idx="73">
                  <c:v>4.1900000000000004</c:v>
                </c:pt>
                <c:pt idx="74">
                  <c:v>4.24</c:v>
                </c:pt>
                <c:pt idx="75">
                  <c:v>4.1399999999999997</c:v>
                </c:pt>
                <c:pt idx="76">
                  <c:v>4.17</c:v>
                </c:pt>
                <c:pt idx="77">
                  <c:v>4.12</c:v>
                </c:pt>
                <c:pt idx="78">
                  <c:v>3.86</c:v>
                </c:pt>
                <c:pt idx="79">
                  <c:v>3.9</c:v>
                </c:pt>
                <c:pt idx="80">
                  <c:v>4.07</c:v>
                </c:pt>
                <c:pt idx="81">
                  <c:v>4.04</c:v>
                </c:pt>
                <c:pt idx="82">
                  <c:v>4.1399999999999997</c:v>
                </c:pt>
                <c:pt idx="83">
                  <c:v>3.97</c:v>
                </c:pt>
                <c:pt idx="84">
                  <c:v>3.89</c:v>
                </c:pt>
                <c:pt idx="85">
                  <c:v>3.75</c:v>
                </c:pt>
                <c:pt idx="86">
                  <c:v>3.92</c:v>
                </c:pt>
                <c:pt idx="87">
                  <c:v>4</c:v>
                </c:pt>
                <c:pt idx="88">
                  <c:v>4.01</c:v>
                </c:pt>
                <c:pt idx="89">
                  <c:v>3.9</c:v>
                </c:pt>
                <c:pt idx="90">
                  <c:v>3.89</c:v>
                </c:pt>
                <c:pt idx="91">
                  <c:v>3.98</c:v>
                </c:pt>
                <c:pt idx="92">
                  <c:v>3.99</c:v>
                </c:pt>
                <c:pt idx="93">
                  <c:v>4.0599999999999996</c:v>
                </c:pt>
                <c:pt idx="94">
                  <c:v>4.12</c:v>
                </c:pt>
                <c:pt idx="95">
                  <c:v>4.24</c:v>
                </c:pt>
                <c:pt idx="96">
                  <c:v>4.28</c:v>
                </c:pt>
                <c:pt idx="97">
                  <c:v>4.29</c:v>
                </c:pt>
                <c:pt idx="98">
                  <c:v>4.26</c:v>
                </c:pt>
                <c:pt idx="99">
                  <c:v>4.3099999999999996</c:v>
                </c:pt>
                <c:pt idx="100">
                  <c:v>4.5</c:v>
                </c:pt>
                <c:pt idx="101">
                  <c:v>4.54</c:v>
                </c:pt>
                <c:pt idx="102">
                  <c:v>4.46</c:v>
                </c:pt>
                <c:pt idx="103">
                  <c:v>4.4000000000000004</c:v>
                </c:pt>
                <c:pt idx="104">
                  <c:v>4.33</c:v>
                </c:pt>
                <c:pt idx="105">
                  <c:v>4.5</c:v>
                </c:pt>
                <c:pt idx="106">
                  <c:v>4.46</c:v>
                </c:pt>
                <c:pt idx="107">
                  <c:v>4.51</c:v>
                </c:pt>
                <c:pt idx="108">
                  <c:v>4.5599999999999996</c:v>
                </c:pt>
                <c:pt idx="109">
                  <c:v>4.5199999999999996</c:v>
                </c:pt>
                <c:pt idx="110">
                  <c:v>4.59</c:v>
                </c:pt>
                <c:pt idx="111">
                  <c:v>4.55</c:v>
                </c:pt>
                <c:pt idx="112">
                  <c:v>4.67</c:v>
                </c:pt>
                <c:pt idx="113">
                  <c:v>4.74</c:v>
                </c:pt>
                <c:pt idx="114">
                  <c:v>4.62</c:v>
                </c:pt>
                <c:pt idx="115">
                  <c:v>4.7</c:v>
                </c:pt>
                <c:pt idx="116">
                  <c:v>4.68</c:v>
                </c:pt>
                <c:pt idx="117">
                  <c:v>4.68</c:v>
                </c:pt>
                <c:pt idx="118">
                  <c:v>4.7699999999999996</c:v>
                </c:pt>
                <c:pt idx="119">
                  <c:v>4.71</c:v>
                </c:pt>
                <c:pt idx="120">
                  <c:v>4.6500000000000004</c:v>
                </c:pt>
                <c:pt idx="121">
                  <c:v>4.74</c:v>
                </c:pt>
                <c:pt idx="122">
                  <c:v>4.71</c:v>
                </c:pt>
                <c:pt idx="123">
                  <c:v>4.87</c:v>
                </c:pt>
                <c:pt idx="124">
                  <c:v>4.87</c:v>
                </c:pt>
                <c:pt idx="125">
                  <c:v>4.9400000000000004</c:v>
                </c:pt>
                <c:pt idx="126">
                  <c:v>4.9400000000000004</c:v>
                </c:pt>
                <c:pt idx="127">
                  <c:v>4.99</c:v>
                </c:pt>
                <c:pt idx="128">
                  <c:v>4.9400000000000004</c:v>
                </c:pt>
                <c:pt idx="129">
                  <c:v>4.8499999999999996</c:v>
                </c:pt>
                <c:pt idx="130">
                  <c:v>4.88</c:v>
                </c:pt>
                <c:pt idx="131">
                  <c:v>4.72</c:v>
                </c:pt>
                <c:pt idx="132">
                  <c:v>4.59</c:v>
                </c:pt>
                <c:pt idx="133">
                  <c:v>4.74</c:v>
                </c:pt>
                <c:pt idx="134">
                  <c:v>4.74</c:v>
                </c:pt>
                <c:pt idx="135">
                  <c:v>4.74</c:v>
                </c:pt>
                <c:pt idx="136">
                  <c:v>4.74</c:v>
                </c:pt>
                <c:pt idx="137">
                  <c:v>4.8</c:v>
                </c:pt>
                <c:pt idx="138">
                  <c:v>4.82</c:v>
                </c:pt>
                <c:pt idx="139">
                  <c:v>4.8099999999999996</c:v>
                </c:pt>
                <c:pt idx="140">
                  <c:v>4.8499999999999996</c:v>
                </c:pt>
                <c:pt idx="141">
                  <c:v>4.82</c:v>
                </c:pt>
                <c:pt idx="142">
                  <c:v>4.91</c:v>
                </c:pt>
                <c:pt idx="143">
                  <c:v>4.87</c:v>
                </c:pt>
                <c:pt idx="144">
                  <c:v>4.88</c:v>
                </c:pt>
                <c:pt idx="145">
                  <c:v>4.92</c:v>
                </c:pt>
                <c:pt idx="146">
                  <c:v>4.88</c:v>
                </c:pt>
                <c:pt idx="147">
                  <c:v>4.9000000000000004</c:v>
                </c:pt>
                <c:pt idx="148">
                  <c:v>4.78</c:v>
                </c:pt>
                <c:pt idx="149">
                  <c:v>4.76</c:v>
                </c:pt>
                <c:pt idx="150">
                  <c:v>4.74</c:v>
                </c:pt>
                <c:pt idx="151">
                  <c:v>4.79</c:v>
                </c:pt>
                <c:pt idx="152">
                  <c:v>4.82</c:v>
                </c:pt>
                <c:pt idx="153">
                  <c:v>4.8899999999999997</c:v>
                </c:pt>
                <c:pt idx="154">
                  <c:v>4.96</c:v>
                </c:pt>
                <c:pt idx="155">
                  <c:v>4.92</c:v>
                </c:pt>
                <c:pt idx="156">
                  <c:v>4.97</c:v>
                </c:pt>
                <c:pt idx="157">
                  <c:v>4.9400000000000004</c:v>
                </c:pt>
                <c:pt idx="158">
                  <c:v>4.92</c:v>
                </c:pt>
                <c:pt idx="159">
                  <c:v>4.97</c:v>
                </c:pt>
                <c:pt idx="160">
                  <c:v>5.0199999999999996</c:v>
                </c:pt>
                <c:pt idx="161">
                  <c:v>4.95</c:v>
                </c:pt>
                <c:pt idx="162">
                  <c:v>4.9800000000000004</c:v>
                </c:pt>
                <c:pt idx="163">
                  <c:v>5.03</c:v>
                </c:pt>
                <c:pt idx="164">
                  <c:v>4.9800000000000004</c:v>
                </c:pt>
                <c:pt idx="165">
                  <c:v>4.87</c:v>
                </c:pt>
                <c:pt idx="166">
                  <c:v>4.9000000000000004</c:v>
                </c:pt>
                <c:pt idx="167">
                  <c:v>4.8499999999999996</c:v>
                </c:pt>
                <c:pt idx="168">
                  <c:v>4.87</c:v>
                </c:pt>
                <c:pt idx="169">
                  <c:v>4.9400000000000004</c:v>
                </c:pt>
                <c:pt idx="170">
                  <c:v>5.01</c:v>
                </c:pt>
                <c:pt idx="171">
                  <c:v>4.9400000000000004</c:v>
                </c:pt>
                <c:pt idx="172">
                  <c:v>4.9800000000000004</c:v>
                </c:pt>
                <c:pt idx="173">
                  <c:v>4.97</c:v>
                </c:pt>
                <c:pt idx="174">
                  <c:v>4.9800000000000004</c:v>
                </c:pt>
                <c:pt idx="175">
                  <c:v>4.96</c:v>
                </c:pt>
                <c:pt idx="176">
                  <c:v>5</c:v>
                </c:pt>
                <c:pt idx="177">
                  <c:v>5.0199999999999996</c:v>
                </c:pt>
                <c:pt idx="178">
                  <c:v>5.05</c:v>
                </c:pt>
                <c:pt idx="179">
                  <c:v>5.08</c:v>
                </c:pt>
                <c:pt idx="180">
                  <c:v>5.12</c:v>
                </c:pt>
                <c:pt idx="181">
                  <c:v>5.12</c:v>
                </c:pt>
                <c:pt idx="182">
                  <c:v>5.0999999999999996</c:v>
                </c:pt>
                <c:pt idx="183">
                  <c:v>5.09</c:v>
                </c:pt>
                <c:pt idx="184">
                  <c:v>5.04</c:v>
                </c:pt>
                <c:pt idx="185">
                  <c:v>5.0999999999999996</c:v>
                </c:pt>
                <c:pt idx="186">
                  <c:v>5.04</c:v>
                </c:pt>
                <c:pt idx="187">
                  <c:v>5.03</c:v>
                </c:pt>
                <c:pt idx="188">
                  <c:v>5.12</c:v>
                </c:pt>
                <c:pt idx="189">
                  <c:v>5.15</c:v>
                </c:pt>
                <c:pt idx="190">
                  <c:v>5.05</c:v>
                </c:pt>
                <c:pt idx="191">
                  <c:v>5.03</c:v>
                </c:pt>
                <c:pt idx="192">
                  <c:v>5.08</c:v>
                </c:pt>
                <c:pt idx="193">
                  <c:v>4.96</c:v>
                </c:pt>
                <c:pt idx="194">
                  <c:v>4.99</c:v>
                </c:pt>
                <c:pt idx="195">
                  <c:v>5.0599999999999996</c:v>
                </c:pt>
                <c:pt idx="196">
                  <c:v>5.04</c:v>
                </c:pt>
                <c:pt idx="197">
                  <c:v>5.09</c:v>
                </c:pt>
                <c:pt idx="198">
                  <c:v>5.19</c:v>
                </c:pt>
                <c:pt idx="199">
                  <c:v>5.19</c:v>
                </c:pt>
                <c:pt idx="200">
                  <c:v>5.14</c:v>
                </c:pt>
                <c:pt idx="201">
                  <c:v>5.07</c:v>
                </c:pt>
                <c:pt idx="202">
                  <c:v>5.05</c:v>
                </c:pt>
                <c:pt idx="203">
                  <c:v>5.0199999999999996</c:v>
                </c:pt>
                <c:pt idx="204">
                  <c:v>5.08</c:v>
                </c:pt>
                <c:pt idx="205">
                  <c:v>5.0199999999999996</c:v>
                </c:pt>
                <c:pt idx="206">
                  <c:v>4.99</c:v>
                </c:pt>
                <c:pt idx="207">
                  <c:v>5.03</c:v>
                </c:pt>
                <c:pt idx="208">
                  <c:v>5.07</c:v>
                </c:pt>
                <c:pt idx="209">
                  <c:v>4.95</c:v>
                </c:pt>
                <c:pt idx="210">
                  <c:v>4.9800000000000004</c:v>
                </c:pt>
                <c:pt idx="211">
                  <c:v>4.83</c:v>
                </c:pt>
                <c:pt idx="212">
                  <c:v>4.93</c:v>
                </c:pt>
                <c:pt idx="213">
                  <c:v>4.91</c:v>
                </c:pt>
                <c:pt idx="214">
                  <c:v>4.93</c:v>
                </c:pt>
                <c:pt idx="215">
                  <c:v>5.03</c:v>
                </c:pt>
                <c:pt idx="216">
                  <c:v>5.04</c:v>
                </c:pt>
                <c:pt idx="217">
                  <c:v>5.0199999999999996</c:v>
                </c:pt>
                <c:pt idx="218">
                  <c:v>4.8</c:v>
                </c:pt>
                <c:pt idx="219">
                  <c:v>4.9000000000000004</c:v>
                </c:pt>
                <c:pt idx="220">
                  <c:v>4.83</c:v>
                </c:pt>
                <c:pt idx="221">
                  <c:v>4.88</c:v>
                </c:pt>
                <c:pt idx="222">
                  <c:v>4.8899999999999997</c:v>
                </c:pt>
                <c:pt idx="223">
                  <c:v>4.8600000000000003</c:v>
                </c:pt>
                <c:pt idx="224">
                  <c:v>4.8899999999999997</c:v>
                </c:pt>
                <c:pt idx="225">
                  <c:v>4.92</c:v>
                </c:pt>
                <c:pt idx="226">
                  <c:v>4.84</c:v>
                </c:pt>
                <c:pt idx="227">
                  <c:v>4.7300000000000004</c:v>
                </c:pt>
                <c:pt idx="228">
                  <c:v>4.6399999999999997</c:v>
                </c:pt>
                <c:pt idx="229">
                  <c:v>4.7300000000000004</c:v>
                </c:pt>
                <c:pt idx="230">
                  <c:v>4.5599999999999996</c:v>
                </c:pt>
                <c:pt idx="231">
                  <c:v>4.6399999999999997</c:v>
                </c:pt>
                <c:pt idx="232">
                  <c:v>4.57</c:v>
                </c:pt>
                <c:pt idx="233">
                  <c:v>4.5999999999999996</c:v>
                </c:pt>
                <c:pt idx="234">
                  <c:v>4.58</c:v>
                </c:pt>
                <c:pt idx="235">
                  <c:v>4.71</c:v>
                </c:pt>
                <c:pt idx="236">
                  <c:v>4.71</c:v>
                </c:pt>
                <c:pt idx="237">
                  <c:v>4.7300000000000004</c:v>
                </c:pt>
                <c:pt idx="238">
                  <c:v>4.46</c:v>
                </c:pt>
                <c:pt idx="239">
                  <c:v>4.37</c:v>
                </c:pt>
                <c:pt idx="240">
                  <c:v>4.4400000000000004</c:v>
                </c:pt>
                <c:pt idx="241">
                  <c:v>4.43</c:v>
                </c:pt>
                <c:pt idx="242">
                  <c:v>4.41</c:v>
                </c:pt>
                <c:pt idx="243">
                  <c:v>4.34</c:v>
                </c:pt>
                <c:pt idx="244">
                  <c:v>4.33</c:v>
                </c:pt>
                <c:pt idx="245">
                  <c:v>4.3099999999999996</c:v>
                </c:pt>
                <c:pt idx="246">
                  <c:v>4.26</c:v>
                </c:pt>
                <c:pt idx="247">
                  <c:v>4.2</c:v>
                </c:pt>
                <c:pt idx="248">
                  <c:v>4.26</c:v>
                </c:pt>
                <c:pt idx="249">
                  <c:v>4.2300000000000004</c:v>
                </c:pt>
                <c:pt idx="250">
                  <c:v>4.33</c:v>
                </c:pt>
                <c:pt idx="251">
                  <c:v>4.33</c:v>
                </c:pt>
                <c:pt idx="252">
                  <c:v>4.38</c:v>
                </c:pt>
                <c:pt idx="253">
                  <c:v>4.4000000000000004</c:v>
                </c:pt>
                <c:pt idx="254">
                  <c:v>4.3600000000000003</c:v>
                </c:pt>
                <c:pt idx="255">
                  <c:v>4.3600000000000003</c:v>
                </c:pt>
                <c:pt idx="256">
                  <c:v>4.37</c:v>
                </c:pt>
                <c:pt idx="257">
                  <c:v>4.26</c:v>
                </c:pt>
                <c:pt idx="258">
                  <c:v>4.1399999999999997</c:v>
                </c:pt>
                <c:pt idx="259">
                  <c:v>4.22</c:v>
                </c:pt>
                <c:pt idx="260">
                  <c:v>4.34</c:v>
                </c:pt>
                <c:pt idx="261">
                  <c:v>4.34</c:v>
                </c:pt>
                <c:pt idx="262">
                  <c:v>4.3899999999999997</c:v>
                </c:pt>
                <c:pt idx="263">
                  <c:v>4.37</c:v>
                </c:pt>
                <c:pt idx="264">
                  <c:v>4.3099999999999996</c:v>
                </c:pt>
                <c:pt idx="265">
                  <c:v>4.34</c:v>
                </c:pt>
                <c:pt idx="266">
                  <c:v>4.28</c:v>
                </c:pt>
                <c:pt idx="267">
                  <c:v>4.34</c:v>
                </c:pt>
                <c:pt idx="268">
                  <c:v>4.29</c:v>
                </c:pt>
                <c:pt idx="269">
                  <c:v>4.3600000000000003</c:v>
                </c:pt>
                <c:pt idx="270">
                  <c:v>4.2699999999999996</c:v>
                </c:pt>
                <c:pt idx="271">
                  <c:v>4.2</c:v>
                </c:pt>
                <c:pt idx="272">
                  <c:v>4.3600000000000003</c:v>
                </c:pt>
                <c:pt idx="273">
                  <c:v>4.46</c:v>
                </c:pt>
                <c:pt idx="274">
                  <c:v>4.3899999999999997</c:v>
                </c:pt>
                <c:pt idx="275">
                  <c:v>4.41</c:v>
                </c:pt>
                <c:pt idx="276">
                  <c:v>4.46</c:v>
                </c:pt>
                <c:pt idx="277">
                  <c:v>4.4800000000000004</c:v>
                </c:pt>
                <c:pt idx="278">
                  <c:v>4.46</c:v>
                </c:pt>
                <c:pt idx="279">
                  <c:v>4.6399999999999997</c:v>
                </c:pt>
                <c:pt idx="280">
                  <c:v>4.5599999999999996</c:v>
                </c:pt>
                <c:pt idx="281">
                  <c:v>4.5599999999999996</c:v>
                </c:pt>
                <c:pt idx="282">
                  <c:v>4.6399999999999997</c:v>
                </c:pt>
                <c:pt idx="283">
                  <c:v>4.59</c:v>
                </c:pt>
                <c:pt idx="284">
                  <c:v>4.6399999999999997</c:v>
                </c:pt>
                <c:pt idx="285">
                  <c:v>4.6900000000000004</c:v>
                </c:pt>
                <c:pt idx="286">
                  <c:v>4.67</c:v>
                </c:pt>
                <c:pt idx="287">
                  <c:v>4.6900000000000004</c:v>
                </c:pt>
                <c:pt idx="288">
                  <c:v>4.7</c:v>
                </c:pt>
                <c:pt idx="289">
                  <c:v>4.6399999999999997</c:v>
                </c:pt>
                <c:pt idx="290">
                  <c:v>4.6399999999999997</c:v>
                </c:pt>
                <c:pt idx="291">
                  <c:v>4.54</c:v>
                </c:pt>
                <c:pt idx="292">
                  <c:v>4.6100000000000003</c:v>
                </c:pt>
                <c:pt idx="293">
                  <c:v>4.54</c:v>
                </c:pt>
                <c:pt idx="294">
                  <c:v>4.55</c:v>
                </c:pt>
                <c:pt idx="295">
                  <c:v>4.5</c:v>
                </c:pt>
                <c:pt idx="296">
                  <c:v>4.4800000000000004</c:v>
                </c:pt>
                <c:pt idx="297">
                  <c:v>4.51</c:v>
                </c:pt>
                <c:pt idx="298">
                  <c:v>4.58</c:v>
                </c:pt>
                <c:pt idx="299">
                  <c:v>4.6100000000000003</c:v>
                </c:pt>
                <c:pt idx="300">
                  <c:v>4.68</c:v>
                </c:pt>
                <c:pt idx="301">
                  <c:v>4.72</c:v>
                </c:pt>
                <c:pt idx="302">
                  <c:v>4.7300000000000004</c:v>
                </c:pt>
                <c:pt idx="303">
                  <c:v>4.68</c:v>
                </c:pt>
                <c:pt idx="304">
                  <c:v>4.59</c:v>
                </c:pt>
                <c:pt idx="305">
                  <c:v>4.62</c:v>
                </c:pt>
                <c:pt idx="306">
                  <c:v>4.59</c:v>
                </c:pt>
                <c:pt idx="307">
                  <c:v>4.54</c:v>
                </c:pt>
                <c:pt idx="308">
                  <c:v>4.5599999999999996</c:v>
                </c:pt>
                <c:pt idx="309">
                  <c:v>4.54</c:v>
                </c:pt>
                <c:pt idx="310">
                  <c:v>4.59</c:v>
                </c:pt>
                <c:pt idx="311">
                  <c:v>4.72</c:v>
                </c:pt>
                <c:pt idx="312">
                  <c:v>4.7</c:v>
                </c:pt>
                <c:pt idx="313">
                  <c:v>4.68</c:v>
                </c:pt>
                <c:pt idx="314">
                  <c:v>4.6500000000000004</c:v>
                </c:pt>
                <c:pt idx="315">
                  <c:v>4.7300000000000004</c:v>
                </c:pt>
                <c:pt idx="316">
                  <c:v>4.78</c:v>
                </c:pt>
                <c:pt idx="317">
                  <c:v>4.74</c:v>
                </c:pt>
                <c:pt idx="318">
                  <c:v>4.97</c:v>
                </c:pt>
                <c:pt idx="319">
                  <c:v>4.93</c:v>
                </c:pt>
                <c:pt idx="320">
                  <c:v>4.88</c:v>
                </c:pt>
                <c:pt idx="321">
                  <c:v>4.93</c:v>
                </c:pt>
                <c:pt idx="322">
                  <c:v>4.97</c:v>
                </c:pt>
                <c:pt idx="323">
                  <c:v>4.93</c:v>
                </c:pt>
                <c:pt idx="324">
                  <c:v>4.9800000000000004</c:v>
                </c:pt>
                <c:pt idx="325">
                  <c:v>4.97</c:v>
                </c:pt>
                <c:pt idx="326">
                  <c:v>4.97</c:v>
                </c:pt>
                <c:pt idx="327">
                  <c:v>4.8600000000000003</c:v>
                </c:pt>
                <c:pt idx="328">
                  <c:v>4.8899999999999997</c:v>
                </c:pt>
                <c:pt idx="329">
                  <c:v>4.96</c:v>
                </c:pt>
                <c:pt idx="330">
                  <c:v>4.96</c:v>
                </c:pt>
                <c:pt idx="331">
                  <c:v>4.97</c:v>
                </c:pt>
                <c:pt idx="332">
                  <c:v>5.04</c:v>
                </c:pt>
                <c:pt idx="333">
                  <c:v>4.96</c:v>
                </c:pt>
                <c:pt idx="334">
                  <c:v>4.87</c:v>
                </c:pt>
                <c:pt idx="335">
                  <c:v>4.8099999999999996</c:v>
                </c:pt>
                <c:pt idx="336">
                  <c:v>4.82</c:v>
                </c:pt>
                <c:pt idx="337">
                  <c:v>4.82</c:v>
                </c:pt>
                <c:pt idx="338">
                  <c:v>4.84</c:v>
                </c:pt>
                <c:pt idx="339">
                  <c:v>4.8</c:v>
                </c:pt>
                <c:pt idx="340">
                  <c:v>4.87</c:v>
                </c:pt>
                <c:pt idx="341">
                  <c:v>4.8499999999999996</c:v>
                </c:pt>
                <c:pt idx="342">
                  <c:v>4.8099999999999996</c:v>
                </c:pt>
                <c:pt idx="343">
                  <c:v>4.7300000000000004</c:v>
                </c:pt>
                <c:pt idx="344">
                  <c:v>4.78</c:v>
                </c:pt>
                <c:pt idx="345">
                  <c:v>4.83</c:v>
                </c:pt>
                <c:pt idx="346">
                  <c:v>4.82</c:v>
                </c:pt>
                <c:pt idx="347">
                  <c:v>4.82</c:v>
                </c:pt>
                <c:pt idx="348">
                  <c:v>4.8600000000000003</c:v>
                </c:pt>
                <c:pt idx="349">
                  <c:v>4.91</c:v>
                </c:pt>
                <c:pt idx="350">
                  <c:v>4.93</c:v>
                </c:pt>
                <c:pt idx="351">
                  <c:v>4.9400000000000004</c:v>
                </c:pt>
                <c:pt idx="352">
                  <c:v>4.96</c:v>
                </c:pt>
                <c:pt idx="353">
                  <c:v>4.92</c:v>
                </c:pt>
                <c:pt idx="354">
                  <c:v>4.8899999999999997</c:v>
                </c:pt>
                <c:pt idx="355">
                  <c:v>4.82</c:v>
                </c:pt>
                <c:pt idx="356">
                  <c:v>4.7699999999999996</c:v>
                </c:pt>
                <c:pt idx="357">
                  <c:v>4.72</c:v>
                </c:pt>
                <c:pt idx="358">
                  <c:v>4.72</c:v>
                </c:pt>
                <c:pt idx="359">
                  <c:v>4.87</c:v>
                </c:pt>
                <c:pt idx="360">
                  <c:v>4.87</c:v>
                </c:pt>
                <c:pt idx="361">
                  <c:v>4.8099999999999996</c:v>
                </c:pt>
                <c:pt idx="362">
                  <c:v>4.75</c:v>
                </c:pt>
                <c:pt idx="363">
                  <c:v>4.68</c:v>
                </c:pt>
                <c:pt idx="364">
                  <c:v>4.67</c:v>
                </c:pt>
                <c:pt idx="365">
                  <c:v>4.75</c:v>
                </c:pt>
                <c:pt idx="366">
                  <c:v>4.6900000000000004</c:v>
                </c:pt>
                <c:pt idx="367">
                  <c:v>4.7</c:v>
                </c:pt>
                <c:pt idx="368">
                  <c:v>4.7</c:v>
                </c:pt>
                <c:pt idx="369">
                  <c:v>4.71</c:v>
                </c:pt>
                <c:pt idx="370">
                  <c:v>4.6500000000000004</c:v>
                </c:pt>
                <c:pt idx="371">
                  <c:v>4.71</c:v>
                </c:pt>
                <c:pt idx="372">
                  <c:v>4.7</c:v>
                </c:pt>
                <c:pt idx="373">
                  <c:v>4.71</c:v>
                </c:pt>
                <c:pt idx="374">
                  <c:v>4.7699999999999996</c:v>
                </c:pt>
                <c:pt idx="375">
                  <c:v>4.74</c:v>
                </c:pt>
                <c:pt idx="376">
                  <c:v>4.71</c:v>
                </c:pt>
                <c:pt idx="377">
                  <c:v>4.5999999999999996</c:v>
                </c:pt>
                <c:pt idx="378">
                  <c:v>4.62</c:v>
                </c:pt>
                <c:pt idx="379">
                  <c:v>4.62</c:v>
                </c:pt>
                <c:pt idx="380">
                  <c:v>4.62</c:v>
                </c:pt>
                <c:pt idx="381">
                  <c:v>4.5</c:v>
                </c:pt>
                <c:pt idx="382">
                  <c:v>4.45</c:v>
                </c:pt>
                <c:pt idx="383">
                  <c:v>4.4400000000000004</c:v>
                </c:pt>
                <c:pt idx="384">
                  <c:v>4.43</c:v>
                </c:pt>
                <c:pt idx="385">
                  <c:v>4.42</c:v>
                </c:pt>
                <c:pt idx="386">
                  <c:v>4.46</c:v>
                </c:pt>
                <c:pt idx="387">
                  <c:v>4.49</c:v>
                </c:pt>
                <c:pt idx="388">
                  <c:v>4.5</c:v>
                </c:pt>
                <c:pt idx="389">
                  <c:v>4.4000000000000004</c:v>
                </c:pt>
                <c:pt idx="390">
                  <c:v>4.37</c:v>
                </c:pt>
                <c:pt idx="391">
                  <c:v>4.41</c:v>
                </c:pt>
                <c:pt idx="392">
                  <c:v>4.3600000000000003</c:v>
                </c:pt>
                <c:pt idx="393">
                  <c:v>4.3600000000000003</c:v>
                </c:pt>
                <c:pt idx="394">
                  <c:v>4.3499999999999996</c:v>
                </c:pt>
                <c:pt idx="395">
                  <c:v>4.29</c:v>
                </c:pt>
                <c:pt idx="396">
                  <c:v>4.16</c:v>
                </c:pt>
                <c:pt idx="397">
                  <c:v>3.88</c:v>
                </c:pt>
                <c:pt idx="398">
                  <c:v>3.89</c:v>
                </c:pt>
                <c:pt idx="399">
                  <c:v>3.99</c:v>
                </c:pt>
                <c:pt idx="400">
                  <c:v>4</c:v>
                </c:pt>
                <c:pt idx="401">
                  <c:v>4.04</c:v>
                </c:pt>
                <c:pt idx="402">
                  <c:v>4.05</c:v>
                </c:pt>
                <c:pt idx="403">
                  <c:v>4.01</c:v>
                </c:pt>
                <c:pt idx="404">
                  <c:v>3.93</c:v>
                </c:pt>
                <c:pt idx="405">
                  <c:v>3.94</c:v>
                </c:pt>
                <c:pt idx="406">
                  <c:v>4.08</c:v>
                </c:pt>
                <c:pt idx="407">
                  <c:v>4.0599999999999996</c:v>
                </c:pt>
                <c:pt idx="408">
                  <c:v>4.0599999999999996</c:v>
                </c:pt>
                <c:pt idx="409">
                  <c:v>3.99</c:v>
                </c:pt>
                <c:pt idx="410">
                  <c:v>3.92</c:v>
                </c:pt>
                <c:pt idx="411">
                  <c:v>3.99</c:v>
                </c:pt>
                <c:pt idx="412">
                  <c:v>3.9</c:v>
                </c:pt>
                <c:pt idx="413">
                  <c:v>3.91</c:v>
                </c:pt>
                <c:pt idx="414">
                  <c:v>3.83</c:v>
                </c:pt>
                <c:pt idx="415">
                  <c:v>3.83</c:v>
                </c:pt>
                <c:pt idx="416">
                  <c:v>3.87</c:v>
                </c:pt>
                <c:pt idx="417">
                  <c:v>3.91</c:v>
                </c:pt>
                <c:pt idx="418">
                  <c:v>3.88</c:v>
                </c:pt>
                <c:pt idx="419">
                  <c:v>3.76</c:v>
                </c:pt>
                <c:pt idx="420">
                  <c:v>3.75</c:v>
                </c:pt>
                <c:pt idx="421">
                  <c:v>3.66</c:v>
                </c:pt>
                <c:pt idx="422">
                  <c:v>3.68</c:v>
                </c:pt>
                <c:pt idx="423">
                  <c:v>3.59</c:v>
                </c:pt>
                <c:pt idx="424">
                  <c:v>3.62</c:v>
                </c:pt>
                <c:pt idx="425">
                  <c:v>3.64</c:v>
                </c:pt>
                <c:pt idx="426">
                  <c:v>3.57</c:v>
                </c:pt>
                <c:pt idx="427">
                  <c:v>3.56</c:v>
                </c:pt>
                <c:pt idx="428">
                  <c:v>3.59</c:v>
                </c:pt>
                <c:pt idx="429">
                  <c:v>3.61</c:v>
                </c:pt>
                <c:pt idx="430">
                  <c:v>3.59</c:v>
                </c:pt>
                <c:pt idx="431">
                  <c:v>3.55</c:v>
                </c:pt>
                <c:pt idx="432">
                  <c:v>3.57</c:v>
                </c:pt>
                <c:pt idx="433">
                  <c:v>3.49</c:v>
                </c:pt>
                <c:pt idx="434">
                  <c:v>3.53</c:v>
                </c:pt>
                <c:pt idx="435">
                  <c:v>3.6</c:v>
                </c:pt>
                <c:pt idx="436">
                  <c:v>3.55</c:v>
                </c:pt>
                <c:pt idx="437">
                  <c:v>3.66</c:v>
                </c:pt>
                <c:pt idx="438">
                  <c:v>3.61</c:v>
                </c:pt>
                <c:pt idx="439">
                  <c:v>3.63</c:v>
                </c:pt>
                <c:pt idx="440">
                  <c:v>3.7</c:v>
                </c:pt>
                <c:pt idx="441">
                  <c:v>3.93</c:v>
                </c:pt>
                <c:pt idx="442">
                  <c:v>3.99</c:v>
                </c:pt>
                <c:pt idx="443">
                  <c:v>3.98</c:v>
                </c:pt>
                <c:pt idx="444">
                  <c:v>3.99</c:v>
                </c:pt>
                <c:pt idx="445">
                  <c:v>3.98</c:v>
                </c:pt>
                <c:pt idx="446">
                  <c:v>3.95</c:v>
                </c:pt>
                <c:pt idx="447">
                  <c:v>3.95</c:v>
                </c:pt>
                <c:pt idx="448">
                  <c:v>3.95</c:v>
                </c:pt>
                <c:pt idx="449">
                  <c:v>3.93</c:v>
                </c:pt>
                <c:pt idx="450">
                  <c:v>3.96</c:v>
                </c:pt>
                <c:pt idx="451">
                  <c:v>3.95</c:v>
                </c:pt>
                <c:pt idx="452">
                  <c:v>4.0199999999999996</c:v>
                </c:pt>
                <c:pt idx="453">
                  <c:v>4.03</c:v>
                </c:pt>
                <c:pt idx="454">
                  <c:v>4.07</c:v>
                </c:pt>
                <c:pt idx="455">
                  <c:v>4.07</c:v>
                </c:pt>
                <c:pt idx="456">
                  <c:v>4.1100000000000003</c:v>
                </c:pt>
                <c:pt idx="457">
                  <c:v>4.12</c:v>
                </c:pt>
                <c:pt idx="458">
                  <c:v>4.1100000000000003</c:v>
                </c:pt>
                <c:pt idx="459">
                  <c:v>4.1500000000000004</c:v>
                </c:pt>
                <c:pt idx="460">
                  <c:v>4.16</c:v>
                </c:pt>
                <c:pt idx="461">
                  <c:v>4.21</c:v>
                </c:pt>
                <c:pt idx="462">
                  <c:v>4.17</c:v>
                </c:pt>
                <c:pt idx="463">
                  <c:v>4.1900000000000004</c:v>
                </c:pt>
                <c:pt idx="464">
                  <c:v>4.2699999999999996</c:v>
                </c:pt>
                <c:pt idx="465">
                  <c:v>4.21</c:v>
                </c:pt>
                <c:pt idx="466">
                  <c:v>4.26</c:v>
                </c:pt>
                <c:pt idx="467">
                  <c:v>4.26</c:v>
                </c:pt>
                <c:pt idx="468">
                  <c:v>4.34</c:v>
                </c:pt>
                <c:pt idx="469">
                  <c:v>4.2699999999999996</c:v>
                </c:pt>
                <c:pt idx="470">
                  <c:v>4.34</c:v>
                </c:pt>
                <c:pt idx="471">
                  <c:v>4.3099999999999996</c:v>
                </c:pt>
                <c:pt idx="472">
                  <c:v>4.29</c:v>
                </c:pt>
                <c:pt idx="473">
                  <c:v>4.2699999999999996</c:v>
                </c:pt>
                <c:pt idx="474">
                  <c:v>4.3099999999999996</c:v>
                </c:pt>
                <c:pt idx="475">
                  <c:v>4.34</c:v>
                </c:pt>
                <c:pt idx="476">
                  <c:v>4.37</c:v>
                </c:pt>
                <c:pt idx="477">
                  <c:v>4.21</c:v>
                </c:pt>
                <c:pt idx="478">
                  <c:v>4.21</c:v>
                </c:pt>
                <c:pt idx="479">
                  <c:v>4.1900000000000004</c:v>
                </c:pt>
                <c:pt idx="480">
                  <c:v>4.1900000000000004</c:v>
                </c:pt>
                <c:pt idx="481">
                  <c:v>4.13</c:v>
                </c:pt>
                <c:pt idx="482">
                  <c:v>4.17</c:v>
                </c:pt>
                <c:pt idx="483">
                  <c:v>4.17</c:v>
                </c:pt>
                <c:pt idx="484">
                  <c:v>4.13</c:v>
                </c:pt>
                <c:pt idx="485">
                  <c:v>4.1500000000000004</c:v>
                </c:pt>
                <c:pt idx="486">
                  <c:v>4.0999999999999996</c:v>
                </c:pt>
                <c:pt idx="487">
                  <c:v>4.13</c:v>
                </c:pt>
                <c:pt idx="488">
                  <c:v>4.1500000000000004</c:v>
                </c:pt>
                <c:pt idx="489">
                  <c:v>4.1500000000000004</c:v>
                </c:pt>
                <c:pt idx="490">
                  <c:v>4.18</c:v>
                </c:pt>
                <c:pt idx="491">
                  <c:v>4.25</c:v>
                </c:pt>
                <c:pt idx="492">
                  <c:v>4.25</c:v>
                </c:pt>
                <c:pt idx="493">
                  <c:v>4.25</c:v>
                </c:pt>
                <c:pt idx="494">
                  <c:v>4.3499999999999996</c:v>
                </c:pt>
                <c:pt idx="495">
                  <c:v>4.32</c:v>
                </c:pt>
                <c:pt idx="496">
                  <c:v>4.3</c:v>
                </c:pt>
                <c:pt idx="497">
                  <c:v>4.3</c:v>
                </c:pt>
                <c:pt idx="498">
                  <c:v>4.29</c:v>
                </c:pt>
                <c:pt idx="499">
                  <c:v>4.29</c:v>
                </c:pt>
                <c:pt idx="500">
                  <c:v>4.3</c:v>
                </c:pt>
                <c:pt idx="501">
                  <c:v>4.3099999999999996</c:v>
                </c:pt>
                <c:pt idx="502">
                  <c:v>4.24</c:v>
                </c:pt>
                <c:pt idx="503">
                  <c:v>4.25</c:v>
                </c:pt>
                <c:pt idx="504">
                  <c:v>4.25</c:v>
                </c:pt>
                <c:pt idx="505">
                  <c:v>4.28</c:v>
                </c:pt>
                <c:pt idx="506">
                  <c:v>4.28</c:v>
                </c:pt>
                <c:pt idx="507">
                  <c:v>4.3</c:v>
                </c:pt>
                <c:pt idx="508">
                  <c:v>4.28</c:v>
                </c:pt>
                <c:pt idx="509">
                  <c:v>4.2699999999999996</c:v>
                </c:pt>
                <c:pt idx="510">
                  <c:v>4.4000000000000004</c:v>
                </c:pt>
                <c:pt idx="511">
                  <c:v>4.4000000000000004</c:v>
                </c:pt>
                <c:pt idx="512">
                  <c:v>4.37</c:v>
                </c:pt>
                <c:pt idx="513">
                  <c:v>4.2699999999999996</c:v>
                </c:pt>
                <c:pt idx="514">
                  <c:v>4.2300000000000004</c:v>
                </c:pt>
                <c:pt idx="515">
                  <c:v>4.2699999999999996</c:v>
                </c:pt>
                <c:pt idx="516">
                  <c:v>4.29</c:v>
                </c:pt>
                <c:pt idx="517">
                  <c:v>4.29</c:v>
                </c:pt>
                <c:pt idx="518">
                  <c:v>4.29</c:v>
                </c:pt>
                <c:pt idx="519">
                  <c:v>4.2699999999999996</c:v>
                </c:pt>
                <c:pt idx="520">
                  <c:v>4.17</c:v>
                </c:pt>
                <c:pt idx="521">
                  <c:v>4.1900000000000004</c:v>
                </c:pt>
                <c:pt idx="522">
                  <c:v>4.21</c:v>
                </c:pt>
                <c:pt idx="523">
                  <c:v>4.18</c:v>
                </c:pt>
                <c:pt idx="524">
                  <c:v>4.22</c:v>
                </c:pt>
                <c:pt idx="525">
                  <c:v>4.26</c:v>
                </c:pt>
                <c:pt idx="526">
                  <c:v>4.21</c:v>
                </c:pt>
                <c:pt idx="527">
                  <c:v>4.17</c:v>
                </c:pt>
                <c:pt idx="528">
                  <c:v>4.21</c:v>
                </c:pt>
                <c:pt idx="529">
                  <c:v>4.29</c:v>
                </c:pt>
                <c:pt idx="530">
                  <c:v>4.28</c:v>
                </c:pt>
                <c:pt idx="531">
                  <c:v>4.29</c:v>
                </c:pt>
                <c:pt idx="532">
                  <c:v>4.3600000000000003</c:v>
                </c:pt>
                <c:pt idx="533">
                  <c:v>4.3099999999999996</c:v>
                </c:pt>
                <c:pt idx="534">
                  <c:v>4.26</c:v>
                </c:pt>
                <c:pt idx="535">
                  <c:v>4.29</c:v>
                </c:pt>
                <c:pt idx="536">
                  <c:v>4.28</c:v>
                </c:pt>
                <c:pt idx="537">
                  <c:v>4.28</c:v>
                </c:pt>
                <c:pt idx="538">
                  <c:v>4.1900000000000004</c:v>
                </c:pt>
                <c:pt idx="539">
                  <c:v>4.13</c:v>
                </c:pt>
                <c:pt idx="540">
                  <c:v>4.07</c:v>
                </c:pt>
                <c:pt idx="541">
                  <c:v>4.05</c:v>
                </c:pt>
                <c:pt idx="542">
                  <c:v>4.07</c:v>
                </c:pt>
                <c:pt idx="543">
                  <c:v>3.99</c:v>
                </c:pt>
                <c:pt idx="544">
                  <c:v>3.96</c:v>
                </c:pt>
                <c:pt idx="545">
                  <c:v>3.96</c:v>
                </c:pt>
                <c:pt idx="546">
                  <c:v>3.99</c:v>
                </c:pt>
                <c:pt idx="547">
                  <c:v>3.96</c:v>
                </c:pt>
                <c:pt idx="548">
                  <c:v>3.99</c:v>
                </c:pt>
                <c:pt idx="549">
                  <c:v>3.89</c:v>
                </c:pt>
                <c:pt idx="550">
                  <c:v>3.94</c:v>
                </c:pt>
                <c:pt idx="551">
                  <c:v>4.01</c:v>
                </c:pt>
                <c:pt idx="552">
                  <c:v>3.94</c:v>
                </c:pt>
                <c:pt idx="553">
                  <c:v>4.0199999999999996</c:v>
                </c:pt>
                <c:pt idx="554">
                  <c:v>4.0599999999999996</c:v>
                </c:pt>
                <c:pt idx="555">
                  <c:v>4.04</c:v>
                </c:pt>
                <c:pt idx="556">
                  <c:v>3.99</c:v>
                </c:pt>
                <c:pt idx="557">
                  <c:v>3.95</c:v>
                </c:pt>
                <c:pt idx="558">
                  <c:v>3.94</c:v>
                </c:pt>
                <c:pt idx="559">
                  <c:v>4.04</c:v>
                </c:pt>
                <c:pt idx="560">
                  <c:v>3.96</c:v>
                </c:pt>
                <c:pt idx="561">
                  <c:v>3.98</c:v>
                </c:pt>
                <c:pt idx="562">
                  <c:v>3.97</c:v>
                </c:pt>
                <c:pt idx="563">
                  <c:v>3.89</c:v>
                </c:pt>
                <c:pt idx="564">
                  <c:v>3.89</c:v>
                </c:pt>
                <c:pt idx="565">
                  <c:v>3.87</c:v>
                </c:pt>
                <c:pt idx="566">
                  <c:v>3.91</c:v>
                </c:pt>
                <c:pt idx="567">
                  <c:v>3.71</c:v>
                </c:pt>
                <c:pt idx="568">
                  <c:v>3.68</c:v>
                </c:pt>
                <c:pt idx="569">
                  <c:v>3.73</c:v>
                </c:pt>
                <c:pt idx="570">
                  <c:v>3.71</c:v>
                </c:pt>
                <c:pt idx="571">
                  <c:v>3.91</c:v>
                </c:pt>
                <c:pt idx="572">
                  <c:v>3.84</c:v>
                </c:pt>
                <c:pt idx="573">
                  <c:v>3.96</c:v>
                </c:pt>
                <c:pt idx="574">
                  <c:v>3.84</c:v>
                </c:pt>
                <c:pt idx="575">
                  <c:v>3.84</c:v>
                </c:pt>
                <c:pt idx="576">
                  <c:v>3.77</c:v>
                </c:pt>
                <c:pt idx="577">
                  <c:v>3.81</c:v>
                </c:pt>
                <c:pt idx="578">
                  <c:v>3.81</c:v>
                </c:pt>
                <c:pt idx="579">
                  <c:v>3.75</c:v>
                </c:pt>
                <c:pt idx="580">
                  <c:v>3.76</c:v>
                </c:pt>
                <c:pt idx="581">
                  <c:v>3.81</c:v>
                </c:pt>
                <c:pt idx="582">
                  <c:v>3.77</c:v>
                </c:pt>
                <c:pt idx="583">
                  <c:v>3.74</c:v>
                </c:pt>
                <c:pt idx="584">
                  <c:v>3.67</c:v>
                </c:pt>
                <c:pt idx="585">
                  <c:v>3.65</c:v>
                </c:pt>
                <c:pt idx="586">
                  <c:v>3.6</c:v>
                </c:pt>
                <c:pt idx="587">
                  <c:v>3.7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BBD-4475-9907-8B1BBF865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6797936"/>
        <c:axId val="706798592"/>
      </c:lineChart>
      <c:dateAx>
        <c:axId val="706797936"/>
        <c:scaling>
          <c:orientation val="minMax"/>
          <c:min val="45730"/>
        </c:scaling>
        <c:delete val="0"/>
        <c:axPos val="b"/>
        <c:numFmt formatCode="d\-mmm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8592"/>
        <c:crosses val="autoZero"/>
        <c:auto val="1"/>
        <c:lblOffset val="100"/>
        <c:baseTimeUnit val="days"/>
        <c:majorUnit val="4"/>
        <c:majorTimeUnit val="days"/>
      </c:dateAx>
      <c:valAx>
        <c:axId val="706798592"/>
        <c:scaling>
          <c:orientation val="minMax"/>
          <c:max val="4.5999999999999996"/>
          <c:min val="3.55"/>
        </c:scaling>
        <c:delete val="0"/>
        <c:axPos val="l"/>
        <c:numFmt formatCode="##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7936"/>
        <c:crosses val="autoZero"/>
        <c:crossBetween val="midCat"/>
        <c:majorUnit val="0.2"/>
      </c:valAx>
      <c:spPr>
        <a:noFill/>
      </c:spPr>
    </c:plotArea>
    <c:legend>
      <c:legendPos val="t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r>
              <a:rPr lang="pt-BR" sz="1600" b="1" dirty="0"/>
              <a:t>Participação mundial da indústria</a:t>
            </a:r>
          </a:p>
          <a:p>
            <a:pPr>
              <a:defRPr/>
            </a:pPr>
            <a:r>
              <a:rPr lang="pt-BR" sz="1400" dirty="0"/>
              <a:t>Em %. Fonte: United </a:t>
            </a:r>
            <a:r>
              <a:rPr lang="pt-BR" sz="1400" dirty="0" err="1"/>
              <a:t>Nations</a:t>
            </a:r>
            <a:r>
              <a:rPr lang="pt-BR" sz="1400" dirty="0"/>
              <a:t> </a:t>
            </a:r>
            <a:r>
              <a:rPr lang="pt-BR" sz="1400" dirty="0" err="1"/>
              <a:t>Statisctics</a:t>
            </a:r>
            <a:r>
              <a:rPr lang="pt-BR" sz="1400" dirty="0"/>
              <a:t> Division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bg1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pt-B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DFF"/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5D5C8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65E-4AA6-BE10-B8C2DED2ED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'China indústria share'!$A$2:$A$11</c:f>
              <c:strCache>
                <c:ptCount val="10"/>
                <c:pt idx="0">
                  <c:v>Brasil</c:v>
                </c:pt>
                <c:pt idx="1">
                  <c:v>Itália</c:v>
                </c:pt>
                <c:pt idx="2">
                  <c:v>Rússia</c:v>
                </c:pt>
                <c:pt idx="3">
                  <c:v>México</c:v>
                </c:pt>
                <c:pt idx="4">
                  <c:v>Coréia do Sul</c:v>
                </c:pt>
                <c:pt idx="5">
                  <c:v>Índia</c:v>
                </c:pt>
                <c:pt idx="6">
                  <c:v>Alemanha</c:v>
                </c:pt>
                <c:pt idx="7">
                  <c:v>Japão</c:v>
                </c:pt>
                <c:pt idx="8">
                  <c:v>EUA</c:v>
                </c:pt>
                <c:pt idx="9">
                  <c:v>China</c:v>
                </c:pt>
              </c:strCache>
            </c:strRef>
          </c:cat>
          <c:val>
            <c:numRef>
              <c:f>'China indústria share'!$B$2:$B$11</c:f>
              <c:numCache>
                <c:formatCode>General</c:formatCode>
                <c:ptCount val="10"/>
                <c:pt idx="0">
                  <c:v>1.2</c:v>
                </c:pt>
                <c:pt idx="1">
                  <c:v>1.7</c:v>
                </c:pt>
                <c:pt idx="2">
                  <c:v>1.8</c:v>
                </c:pt>
                <c:pt idx="3">
                  <c:v>1.9</c:v>
                </c:pt>
                <c:pt idx="4">
                  <c:v>2.6</c:v>
                </c:pt>
                <c:pt idx="5">
                  <c:v>2.9</c:v>
                </c:pt>
                <c:pt idx="6">
                  <c:v>4.5999999999999996</c:v>
                </c:pt>
                <c:pt idx="7">
                  <c:v>5.3</c:v>
                </c:pt>
                <c:pt idx="8">
                  <c:v>16.3</c:v>
                </c:pt>
                <c:pt idx="9">
                  <c:v>31.2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5E-4AA6-BE10-B8C2DED2E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96361680"/>
        <c:axId val="796362008"/>
      </c:barChart>
      <c:catAx>
        <c:axId val="796361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pt-BR"/>
          </a:p>
        </c:txPr>
        <c:crossAx val="796362008"/>
        <c:crosses val="autoZero"/>
        <c:auto val="1"/>
        <c:lblAlgn val="ctr"/>
        <c:lblOffset val="100"/>
        <c:noMultiLvlLbl val="0"/>
      </c:catAx>
      <c:valAx>
        <c:axId val="796362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pt-BR"/>
          </a:p>
        </c:txPr>
        <c:crossAx val="79636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pt-BR" sz="1600" b="1" dirty="0"/>
              <a:t>Brasil, índice de atividade econômica do Banco Central</a:t>
            </a:r>
          </a:p>
          <a:p>
            <a:pPr>
              <a:defRPr/>
            </a:pPr>
            <a:r>
              <a:rPr lang="pt-BR" sz="1400" dirty="0"/>
              <a:t>Média 2022 = 100. Fonte: BCB. Elaboração: Banrisul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3"/>
          <c:order val="0"/>
          <c:tx>
            <c:strRef>
              <c:f>'IBC-Br'!$E$1</c:f>
              <c:strCache>
                <c:ptCount val="1"/>
                <c:pt idx="0">
                  <c:v>IBC-Br</c:v>
                </c:pt>
              </c:strCache>
            </c:strRef>
          </c:tx>
          <c:spPr>
            <a:ln w="57150">
              <a:solidFill>
                <a:srgbClr val="45D5C8"/>
              </a:solidFill>
            </a:ln>
          </c:spPr>
          <c:marker>
            <c:symbol val="none"/>
          </c:marker>
          <c:dLbls>
            <c:dLbl>
              <c:idx val="6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D7-422A-AE82-FEA6CD085E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'IBC-Br'!$A$2:$A$63</c:f>
              <c:numCache>
                <c:formatCode>mmm\-yy</c:formatCode>
                <c:ptCount val="62"/>
                <c:pt idx="0">
                  <c:v>43831</c:v>
                </c:pt>
                <c:pt idx="1">
                  <c:v>43862</c:v>
                </c:pt>
                <c:pt idx="2">
                  <c:v>43891</c:v>
                </c:pt>
                <c:pt idx="3">
                  <c:v>43922</c:v>
                </c:pt>
                <c:pt idx="4">
                  <c:v>43952</c:v>
                </c:pt>
                <c:pt idx="5">
                  <c:v>43983</c:v>
                </c:pt>
                <c:pt idx="6">
                  <c:v>44013</c:v>
                </c:pt>
                <c:pt idx="7">
                  <c:v>44044</c:v>
                </c:pt>
                <c:pt idx="8">
                  <c:v>44075</c:v>
                </c:pt>
                <c:pt idx="9">
                  <c:v>44105</c:v>
                </c:pt>
                <c:pt idx="10">
                  <c:v>44136</c:v>
                </c:pt>
                <c:pt idx="11">
                  <c:v>44166</c:v>
                </c:pt>
                <c:pt idx="12">
                  <c:v>44197</c:v>
                </c:pt>
                <c:pt idx="13">
                  <c:v>44228</c:v>
                </c:pt>
                <c:pt idx="14">
                  <c:v>44256</c:v>
                </c:pt>
                <c:pt idx="15">
                  <c:v>44287</c:v>
                </c:pt>
                <c:pt idx="16">
                  <c:v>44317</c:v>
                </c:pt>
                <c:pt idx="17">
                  <c:v>44348</c:v>
                </c:pt>
                <c:pt idx="18">
                  <c:v>44378</c:v>
                </c:pt>
                <c:pt idx="19">
                  <c:v>44409</c:v>
                </c:pt>
                <c:pt idx="20">
                  <c:v>44440</c:v>
                </c:pt>
                <c:pt idx="21">
                  <c:v>44470</c:v>
                </c:pt>
                <c:pt idx="22">
                  <c:v>44501</c:v>
                </c:pt>
                <c:pt idx="23">
                  <c:v>44531</c:v>
                </c:pt>
                <c:pt idx="24">
                  <c:v>44562</c:v>
                </c:pt>
                <c:pt idx="25">
                  <c:v>44593</c:v>
                </c:pt>
                <c:pt idx="26">
                  <c:v>44621</c:v>
                </c:pt>
                <c:pt idx="27">
                  <c:v>44652</c:v>
                </c:pt>
                <c:pt idx="28">
                  <c:v>44682</c:v>
                </c:pt>
                <c:pt idx="29">
                  <c:v>44713</c:v>
                </c:pt>
                <c:pt idx="30">
                  <c:v>44743</c:v>
                </c:pt>
                <c:pt idx="31">
                  <c:v>44774</c:v>
                </c:pt>
                <c:pt idx="32">
                  <c:v>44805</c:v>
                </c:pt>
                <c:pt idx="33">
                  <c:v>44835</c:v>
                </c:pt>
                <c:pt idx="34">
                  <c:v>44866</c:v>
                </c:pt>
                <c:pt idx="35">
                  <c:v>44896</c:v>
                </c:pt>
                <c:pt idx="36">
                  <c:v>44927</c:v>
                </c:pt>
                <c:pt idx="37">
                  <c:v>44958</c:v>
                </c:pt>
                <c:pt idx="38">
                  <c:v>44986</c:v>
                </c:pt>
                <c:pt idx="39">
                  <c:v>45017</c:v>
                </c:pt>
                <c:pt idx="40">
                  <c:v>45047</c:v>
                </c:pt>
                <c:pt idx="41">
                  <c:v>45078</c:v>
                </c:pt>
                <c:pt idx="42">
                  <c:v>45108</c:v>
                </c:pt>
                <c:pt idx="43">
                  <c:v>45139</c:v>
                </c:pt>
                <c:pt idx="44">
                  <c:v>45170</c:v>
                </c:pt>
                <c:pt idx="45">
                  <c:v>45200</c:v>
                </c:pt>
                <c:pt idx="46">
                  <c:v>45231</c:v>
                </c:pt>
                <c:pt idx="47">
                  <c:v>45261</c:v>
                </c:pt>
                <c:pt idx="48">
                  <c:v>45292</c:v>
                </c:pt>
                <c:pt idx="49">
                  <c:v>45323</c:v>
                </c:pt>
                <c:pt idx="50">
                  <c:v>45352</c:v>
                </c:pt>
                <c:pt idx="51">
                  <c:v>45383</c:v>
                </c:pt>
                <c:pt idx="52">
                  <c:v>45413</c:v>
                </c:pt>
                <c:pt idx="53">
                  <c:v>45444</c:v>
                </c:pt>
                <c:pt idx="54">
                  <c:v>45474</c:v>
                </c:pt>
                <c:pt idx="55">
                  <c:v>45505</c:v>
                </c:pt>
                <c:pt idx="56">
                  <c:v>45536</c:v>
                </c:pt>
                <c:pt idx="57">
                  <c:v>45566</c:v>
                </c:pt>
                <c:pt idx="58">
                  <c:v>45597</c:v>
                </c:pt>
                <c:pt idx="59">
                  <c:v>45627</c:v>
                </c:pt>
                <c:pt idx="60">
                  <c:v>45658</c:v>
                </c:pt>
                <c:pt idx="61">
                  <c:v>45689</c:v>
                </c:pt>
              </c:numCache>
            </c:numRef>
          </c:cat>
          <c:val>
            <c:numRef>
              <c:f>'IBC-Br'!$E$2:$E$63</c:f>
              <c:numCache>
                <c:formatCode>###,##0.00</c:formatCode>
                <c:ptCount val="62"/>
                <c:pt idx="0">
                  <c:v>94.050250000000005</c:v>
                </c:pt>
                <c:pt idx="1">
                  <c:v>94.343180000000004</c:v>
                </c:pt>
                <c:pt idx="2">
                  <c:v>95.637559999999993</c:v>
                </c:pt>
                <c:pt idx="3">
                  <c:v>83.807410000000004</c:v>
                </c:pt>
                <c:pt idx="4">
                  <c:v>84.506919999999994</c:v>
                </c:pt>
                <c:pt idx="5">
                  <c:v>89.095330000000004</c:v>
                </c:pt>
                <c:pt idx="6">
                  <c:v>95.728679999999997</c:v>
                </c:pt>
                <c:pt idx="7">
                  <c:v>95.234300000000005</c:v>
                </c:pt>
                <c:pt idx="8">
                  <c:v>96.111419999999995</c:v>
                </c:pt>
                <c:pt idx="9">
                  <c:v>98.058269999999993</c:v>
                </c:pt>
                <c:pt idx="10">
                  <c:v>96.721969999999999</c:v>
                </c:pt>
                <c:pt idx="11">
                  <c:v>97.560699999999997</c:v>
                </c:pt>
                <c:pt idx="12">
                  <c:v>92.159829999999999</c:v>
                </c:pt>
                <c:pt idx="13">
                  <c:v>94.123260000000002</c:v>
                </c:pt>
                <c:pt idx="14">
                  <c:v>101.3048</c:v>
                </c:pt>
                <c:pt idx="15">
                  <c:v>97.355239999999995</c:v>
                </c:pt>
                <c:pt idx="16">
                  <c:v>96.228669999999994</c:v>
                </c:pt>
                <c:pt idx="17">
                  <c:v>96.503619999999998</c:v>
                </c:pt>
                <c:pt idx="18">
                  <c:v>99.943539999999999</c:v>
                </c:pt>
                <c:pt idx="19">
                  <c:v>99.316190000000006</c:v>
                </c:pt>
                <c:pt idx="20">
                  <c:v>97.150229999999993</c:v>
                </c:pt>
                <c:pt idx="21">
                  <c:v>96.516120000000001</c:v>
                </c:pt>
                <c:pt idx="22">
                  <c:v>97.801360000000003</c:v>
                </c:pt>
                <c:pt idx="23">
                  <c:v>99.234849999999994</c:v>
                </c:pt>
                <c:pt idx="24">
                  <c:v>91.946969999999993</c:v>
                </c:pt>
                <c:pt idx="25">
                  <c:v>95.674220000000005</c:v>
                </c:pt>
                <c:pt idx="26">
                  <c:v>104.72665000000001</c:v>
                </c:pt>
                <c:pt idx="27">
                  <c:v>100.17769</c:v>
                </c:pt>
                <c:pt idx="28">
                  <c:v>99.775540000000007</c:v>
                </c:pt>
                <c:pt idx="29">
                  <c:v>99.287769999999995</c:v>
                </c:pt>
                <c:pt idx="30">
                  <c:v>104.0106</c:v>
                </c:pt>
                <c:pt idx="31">
                  <c:v>104.52616999999999</c:v>
                </c:pt>
                <c:pt idx="32">
                  <c:v>101.11669000000001</c:v>
                </c:pt>
                <c:pt idx="33">
                  <c:v>99.998419999999996</c:v>
                </c:pt>
                <c:pt idx="34">
                  <c:v>98.915800000000004</c:v>
                </c:pt>
                <c:pt idx="35">
                  <c:v>99.843459999999993</c:v>
                </c:pt>
                <c:pt idx="36">
                  <c:v>95.445989999999995</c:v>
                </c:pt>
                <c:pt idx="37">
                  <c:v>98.76173</c:v>
                </c:pt>
                <c:pt idx="38">
                  <c:v>110.89852999999999</c:v>
                </c:pt>
                <c:pt idx="39">
                  <c:v>104.04935999999999</c:v>
                </c:pt>
                <c:pt idx="40">
                  <c:v>102.88581000000001</c:v>
                </c:pt>
                <c:pt idx="41">
                  <c:v>102.31917</c:v>
                </c:pt>
                <c:pt idx="42">
                  <c:v>105.51024</c:v>
                </c:pt>
                <c:pt idx="43">
                  <c:v>106.19698</c:v>
                </c:pt>
                <c:pt idx="44">
                  <c:v>101.91405</c:v>
                </c:pt>
                <c:pt idx="45">
                  <c:v>102.06443</c:v>
                </c:pt>
                <c:pt idx="46">
                  <c:v>101.73639</c:v>
                </c:pt>
                <c:pt idx="47">
                  <c:v>101.77529</c:v>
                </c:pt>
                <c:pt idx="48">
                  <c:v>99.512429999999995</c:v>
                </c:pt>
                <c:pt idx="49">
                  <c:v>102.41004</c:v>
                </c:pt>
                <c:pt idx="50">
                  <c:v>109.93962999999999</c:v>
                </c:pt>
                <c:pt idx="51">
                  <c:v>109.4607</c:v>
                </c:pt>
                <c:pt idx="52">
                  <c:v>104.84744000000001</c:v>
                </c:pt>
                <c:pt idx="53">
                  <c:v>105.93926</c:v>
                </c:pt>
                <c:pt idx="54">
                  <c:v>111.74977</c:v>
                </c:pt>
                <c:pt idx="55">
                  <c:v>110.24966999999999</c:v>
                </c:pt>
                <c:pt idx="56">
                  <c:v>107.31228</c:v>
                </c:pt>
                <c:pt idx="57">
                  <c:v>109.49845000000001</c:v>
                </c:pt>
                <c:pt idx="58">
                  <c:v>105.76017</c:v>
                </c:pt>
                <c:pt idx="59">
                  <c:v>104.44110999999999</c:v>
                </c:pt>
                <c:pt idx="60">
                  <c:v>103.05176</c:v>
                </c:pt>
                <c:pt idx="61">
                  <c:v>106.61259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5D7-422A-AE82-FEA6CD085E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6797936"/>
        <c:axId val="706798592"/>
      </c:lineChart>
      <c:dateAx>
        <c:axId val="706797936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8592"/>
        <c:crosses val="autoZero"/>
        <c:auto val="1"/>
        <c:lblOffset val="100"/>
        <c:baseTimeUnit val="months"/>
        <c:majorUnit val="10"/>
        <c:majorTimeUnit val="months"/>
      </c:dateAx>
      <c:valAx>
        <c:axId val="706798592"/>
        <c:scaling>
          <c:orientation val="minMax"/>
          <c:max val="115"/>
          <c:min val="83"/>
        </c:scaling>
        <c:delete val="0"/>
        <c:axPos val="l"/>
        <c:numFmt formatCode="##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7936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r>
              <a:rPr lang="pt-BR" sz="1600" b="1" dirty="0"/>
              <a:t>Brasil, inflação oficial e medidas complementares</a:t>
            </a:r>
          </a:p>
          <a:p>
            <a:pPr>
              <a:defRPr/>
            </a:pPr>
            <a:r>
              <a:rPr lang="pt-BR" sz="1400" dirty="0"/>
              <a:t>Variação mensal anualizada, em %. Fonte: IBGE. Elaboração: Banrisul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bg1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IPCA2!$C$1</c:f>
              <c:strCache>
                <c:ptCount val="1"/>
                <c:pt idx="0">
                  <c:v>IPCA</c:v>
                </c:pt>
              </c:strCache>
            </c:strRef>
          </c:tx>
          <c:spPr>
            <a:solidFill>
              <a:srgbClr val="000050"/>
            </a:solidFill>
            <a:ln w="12700">
              <a:solidFill>
                <a:sysClr val="window" lastClr="FFFFFF"/>
              </a:solidFill>
              <a:prstDash val="solid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IPCA2!$A$5:$A$16</c:f>
              <c:numCache>
                <c:formatCode>mmm\-yy</c:formatCode>
                <c:ptCount val="12"/>
                <c:pt idx="0">
                  <c:v>45383</c:v>
                </c:pt>
                <c:pt idx="1">
                  <c:v>45413</c:v>
                </c:pt>
                <c:pt idx="2">
                  <c:v>45444</c:v>
                </c:pt>
                <c:pt idx="3">
                  <c:v>45474</c:v>
                </c:pt>
                <c:pt idx="4">
                  <c:v>45505</c:v>
                </c:pt>
                <c:pt idx="5">
                  <c:v>45536</c:v>
                </c:pt>
                <c:pt idx="6">
                  <c:v>45566</c:v>
                </c:pt>
                <c:pt idx="7">
                  <c:v>45597</c:v>
                </c:pt>
                <c:pt idx="8">
                  <c:v>45627</c:v>
                </c:pt>
                <c:pt idx="9">
                  <c:v>45658</c:v>
                </c:pt>
                <c:pt idx="10">
                  <c:v>45689</c:v>
                </c:pt>
                <c:pt idx="11">
                  <c:v>45717</c:v>
                </c:pt>
              </c:numCache>
            </c:numRef>
          </c:cat>
          <c:val>
            <c:numRef>
              <c:f>IPCA2!$C$5:$C$16</c:f>
              <c:numCache>
                <c:formatCode>#,##0.0</c:formatCode>
                <c:ptCount val="12"/>
                <c:pt idx="0">
                  <c:v>3.6880164915653157</c:v>
                </c:pt>
                <c:pt idx="1">
                  <c:v>3.9259516785658199</c:v>
                </c:pt>
                <c:pt idx="2">
                  <c:v>4.2275782396825834</c:v>
                </c:pt>
                <c:pt idx="3">
                  <c:v>4.4982451428219994</c:v>
                </c:pt>
                <c:pt idx="4">
                  <c:v>4.2375990160564925</c:v>
                </c:pt>
                <c:pt idx="5">
                  <c:v>4.4247401273958875</c:v>
                </c:pt>
                <c:pt idx="6">
                  <c:v>4.7580992339478545</c:v>
                </c:pt>
                <c:pt idx="7">
                  <c:v>4.8730113890708804</c:v>
                </c:pt>
                <c:pt idx="8">
                  <c:v>4.8312957918595911</c:v>
                </c:pt>
                <c:pt idx="9">
                  <c:v>4.5598743926773322</c:v>
                </c:pt>
                <c:pt idx="10">
                  <c:v>5.0576304147787576</c:v>
                </c:pt>
                <c:pt idx="11">
                  <c:v>5.4771896416748511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8C-4304-9634-F619ADFE453A}"/>
            </c:ext>
          </c:extLst>
        </c:ser>
        <c:ser>
          <c:idx val="0"/>
          <c:order val="2"/>
          <c:tx>
            <c:strRef>
              <c:f>IPCA2!$B$1</c:f>
              <c:strCache>
                <c:ptCount val="1"/>
                <c:pt idx="0">
                  <c:v>Média dos Núcleos</c:v>
                </c:pt>
              </c:strCache>
            </c:strRef>
          </c:tx>
          <c:spPr>
            <a:solidFill>
              <a:srgbClr val="2DC8FF"/>
            </a:solidFill>
            <a:ln w="12700">
              <a:solidFill>
                <a:sysClr val="window" lastClr="FFFFFF"/>
              </a:solidFill>
            </a:ln>
            <a:effectLst/>
          </c:spPr>
          <c:invertIfNegative val="0"/>
          <c:val>
            <c:numRef>
              <c:f>IPCA2!$B$5:$B$16</c:f>
              <c:numCache>
                <c:formatCode>#,##0.0</c:formatCode>
                <c:ptCount val="12"/>
                <c:pt idx="0">
                  <c:v>3.5281405525550147</c:v>
                </c:pt>
                <c:pt idx="1">
                  <c:v>3.5412477324044289</c:v>
                </c:pt>
                <c:pt idx="2">
                  <c:v>3.56666682397766</c:v>
                </c:pt>
                <c:pt idx="3">
                  <c:v>3.8255776236333361</c:v>
                </c:pt>
                <c:pt idx="4">
                  <c:v>3.7868035503612285</c:v>
                </c:pt>
                <c:pt idx="5">
                  <c:v>3.8091501699444308</c:v>
                </c:pt>
                <c:pt idx="6">
                  <c:v>4.0027800449551565</c:v>
                </c:pt>
                <c:pt idx="7">
                  <c:v>4.2181706116321216</c:v>
                </c:pt>
                <c:pt idx="8">
                  <c:v>4.3454884796312321</c:v>
                </c:pt>
                <c:pt idx="9">
                  <c:v>4.5413179229410794</c:v>
                </c:pt>
                <c:pt idx="10">
                  <c:v>4.6489008051682434</c:v>
                </c:pt>
                <c:pt idx="11">
                  <c:v>5.0211842417281716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8C-4304-9634-F619ADFE453A}"/>
            </c:ext>
          </c:extLst>
        </c:ser>
        <c:ser>
          <c:idx val="1"/>
          <c:order val="3"/>
          <c:tx>
            <c:strRef>
              <c:f>IPCA2!$D$1</c:f>
              <c:strCache>
                <c:ptCount val="1"/>
                <c:pt idx="0">
                  <c:v>Serviços Subjacente</c:v>
                </c:pt>
              </c:strCache>
            </c:strRef>
          </c:tx>
          <c:spPr>
            <a:solidFill>
              <a:srgbClr val="46DACA"/>
            </a:solidFill>
            <a:ln w="12700"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IPCA2!$D$5:$D$16</c:f>
              <c:numCache>
                <c:formatCode>#,##0.0</c:formatCode>
                <c:ptCount val="12"/>
                <c:pt idx="0">
                  <c:v>4.744292575244069</c:v>
                </c:pt>
                <c:pt idx="1">
                  <c:v>4.7752528608239642</c:v>
                </c:pt>
                <c:pt idx="2">
                  <c:v>4.4507610837869471</c:v>
                </c:pt>
                <c:pt idx="3">
                  <c:v>4.9072587906460852</c:v>
                </c:pt>
                <c:pt idx="4">
                  <c:v>5.0571351292642452</c:v>
                </c:pt>
                <c:pt idx="5">
                  <c:v>4.7298418958605426</c:v>
                </c:pt>
                <c:pt idx="6">
                  <c:v>5.3160252800791064</c:v>
                </c:pt>
                <c:pt idx="7">
                  <c:v>5.6629157898818283</c:v>
                </c:pt>
                <c:pt idx="8">
                  <c:v>5.8372007652511826</c:v>
                </c:pt>
                <c:pt idx="9">
                  <c:v>5.9437553616165761</c:v>
                </c:pt>
                <c:pt idx="10">
                  <c:v>6.2107780338506169</c:v>
                </c:pt>
                <c:pt idx="11">
                  <c:v>6.4286010665941307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8C-4304-9634-F619ADFE45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2699216"/>
        <c:axId val="852698888"/>
      </c:barChart>
      <c:lineChart>
        <c:grouping val="standard"/>
        <c:varyColors val="0"/>
        <c:ser>
          <c:idx val="3"/>
          <c:order val="1"/>
          <c:tx>
            <c:strRef>
              <c:f>IPCA2!$E$1</c:f>
              <c:strCache>
                <c:ptCount val="1"/>
                <c:pt idx="0">
                  <c:v>Meta</c:v>
                </c:pt>
              </c:strCache>
            </c:strRef>
          </c:tx>
          <c:spPr>
            <a:ln w="57150" cap="rnd">
              <a:solidFill>
                <a:sysClr val="window" lastClr="FFFFFF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IPCA2!$A$5:$A$16</c:f>
              <c:numCache>
                <c:formatCode>mmm\-yy</c:formatCode>
                <c:ptCount val="12"/>
                <c:pt idx="0">
                  <c:v>45383</c:v>
                </c:pt>
                <c:pt idx="1">
                  <c:v>45413</c:v>
                </c:pt>
                <c:pt idx="2">
                  <c:v>45444</c:v>
                </c:pt>
                <c:pt idx="3">
                  <c:v>45474</c:v>
                </c:pt>
                <c:pt idx="4">
                  <c:v>45505</c:v>
                </c:pt>
                <c:pt idx="5">
                  <c:v>45536</c:v>
                </c:pt>
                <c:pt idx="6">
                  <c:v>45566</c:v>
                </c:pt>
                <c:pt idx="7">
                  <c:v>45597</c:v>
                </c:pt>
                <c:pt idx="8">
                  <c:v>45627</c:v>
                </c:pt>
                <c:pt idx="9">
                  <c:v>45658</c:v>
                </c:pt>
                <c:pt idx="10">
                  <c:v>45689</c:v>
                </c:pt>
                <c:pt idx="11">
                  <c:v>45717</c:v>
                </c:pt>
              </c:numCache>
            </c:numRef>
          </c:cat>
          <c:val>
            <c:numRef>
              <c:f>IPCA2!$E$5:$E$16</c:f>
              <c:numCache>
                <c:formatCode>#,##0.0</c:formatCode>
                <c:ptCount val="12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68C-4304-9634-F619ADFE45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2699216"/>
        <c:axId val="852698888"/>
      </c:lineChart>
      <c:dateAx>
        <c:axId val="85269921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pt-BR"/>
          </a:p>
        </c:txPr>
        <c:crossAx val="852698888"/>
        <c:crosses val="autoZero"/>
        <c:auto val="1"/>
        <c:lblOffset val="100"/>
        <c:baseTimeUnit val="months"/>
        <c:majorUnit val="1"/>
        <c:majorTimeUnit val="months"/>
      </c:dateAx>
      <c:valAx>
        <c:axId val="852698888"/>
        <c:scaling>
          <c:orientation val="minMax"/>
          <c:min val="2.5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pt-BR"/>
          </a:p>
        </c:txPr>
        <c:crossAx val="852699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pt-BR" sz="1600" b="1" dirty="0"/>
              <a:t>Brasil, taxa básica de juros e inflação oficial</a:t>
            </a:r>
          </a:p>
          <a:p>
            <a:pPr>
              <a:defRPr/>
            </a:pPr>
            <a:r>
              <a:rPr lang="pt-BR" sz="1400" dirty="0"/>
              <a:t>Em % ao ano. Fonte: BCB e IBGE. Elaboração: Banrisul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Selic!$B$1</c:f>
              <c:strCache>
                <c:ptCount val="1"/>
                <c:pt idx="0">
                  <c:v>Taxa Selic</c:v>
                </c:pt>
              </c:strCache>
            </c:strRef>
          </c:tx>
          <c:spPr>
            <a:ln w="57150">
              <a:solidFill>
                <a:srgbClr val="46DACA"/>
              </a:solidFill>
            </a:ln>
          </c:spPr>
          <c:marker>
            <c:symbol val="none"/>
          </c:marker>
          <c:dLbls>
            <c:dLbl>
              <c:idx val="35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76-45C0-93F6-A79C9D398CCE}"/>
                </c:ext>
              </c:extLst>
            </c:dLbl>
            <c:dLbl>
              <c:idx val="47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76-45C0-93F6-A79C9D398CCE}"/>
                </c:ext>
              </c:extLst>
            </c:dLbl>
            <c:dLbl>
              <c:idx val="59"/>
              <c:layout>
                <c:manualLayout>
                  <c:x val="-3.1420740740740742E-2"/>
                  <c:y val="-3.46898148148147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554444444444448E-2"/>
                      <c:h val="8.113888888888888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076-45C0-93F6-A79C9D398C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Selic!$A$134:$A$217</c:f>
              <c:numCache>
                <c:formatCode>mmm\-yy</c:formatCode>
                <c:ptCount val="84"/>
                <c:pt idx="0">
                  <c:v>43861</c:v>
                </c:pt>
                <c:pt idx="1">
                  <c:v>43890</c:v>
                </c:pt>
                <c:pt idx="2">
                  <c:v>43921</c:v>
                </c:pt>
                <c:pt idx="3">
                  <c:v>43951</c:v>
                </c:pt>
                <c:pt idx="4">
                  <c:v>43982</c:v>
                </c:pt>
                <c:pt idx="5">
                  <c:v>44012</c:v>
                </c:pt>
                <c:pt idx="6">
                  <c:v>44043</c:v>
                </c:pt>
                <c:pt idx="7">
                  <c:v>44074</c:v>
                </c:pt>
                <c:pt idx="8">
                  <c:v>44104</c:v>
                </c:pt>
                <c:pt idx="9">
                  <c:v>44135</c:v>
                </c:pt>
                <c:pt idx="10">
                  <c:v>44165</c:v>
                </c:pt>
                <c:pt idx="11">
                  <c:v>44196</c:v>
                </c:pt>
                <c:pt idx="12">
                  <c:v>44227</c:v>
                </c:pt>
                <c:pt idx="13">
                  <c:v>44255</c:v>
                </c:pt>
                <c:pt idx="14">
                  <c:v>44286</c:v>
                </c:pt>
                <c:pt idx="15">
                  <c:v>44316</c:v>
                </c:pt>
                <c:pt idx="16">
                  <c:v>44347</c:v>
                </c:pt>
                <c:pt idx="17">
                  <c:v>44377</c:v>
                </c:pt>
                <c:pt idx="18">
                  <c:v>44408</c:v>
                </c:pt>
                <c:pt idx="19">
                  <c:v>44439</c:v>
                </c:pt>
                <c:pt idx="20">
                  <c:v>44469</c:v>
                </c:pt>
                <c:pt idx="21">
                  <c:v>44500</c:v>
                </c:pt>
                <c:pt idx="22">
                  <c:v>44530</c:v>
                </c:pt>
                <c:pt idx="23">
                  <c:v>44561</c:v>
                </c:pt>
                <c:pt idx="24">
                  <c:v>44592</c:v>
                </c:pt>
                <c:pt idx="25">
                  <c:v>44620</c:v>
                </c:pt>
                <c:pt idx="26">
                  <c:v>44651</c:v>
                </c:pt>
                <c:pt idx="27">
                  <c:v>44681</c:v>
                </c:pt>
                <c:pt idx="28">
                  <c:v>44712</c:v>
                </c:pt>
                <c:pt idx="29">
                  <c:v>44742</c:v>
                </c:pt>
                <c:pt idx="30">
                  <c:v>44773</c:v>
                </c:pt>
                <c:pt idx="31">
                  <c:v>44804</c:v>
                </c:pt>
                <c:pt idx="32">
                  <c:v>44834</c:v>
                </c:pt>
                <c:pt idx="33">
                  <c:v>44865</c:v>
                </c:pt>
                <c:pt idx="34">
                  <c:v>44895</c:v>
                </c:pt>
                <c:pt idx="35">
                  <c:v>44926</c:v>
                </c:pt>
                <c:pt idx="36">
                  <c:v>44957</c:v>
                </c:pt>
                <c:pt idx="37">
                  <c:v>44985</c:v>
                </c:pt>
                <c:pt idx="38">
                  <c:v>45016</c:v>
                </c:pt>
                <c:pt idx="39">
                  <c:v>45046</c:v>
                </c:pt>
                <c:pt idx="40">
                  <c:v>45077</c:v>
                </c:pt>
                <c:pt idx="41">
                  <c:v>45107</c:v>
                </c:pt>
                <c:pt idx="42">
                  <c:v>45138</c:v>
                </c:pt>
                <c:pt idx="43">
                  <c:v>45169</c:v>
                </c:pt>
                <c:pt idx="44">
                  <c:v>45199</c:v>
                </c:pt>
                <c:pt idx="45">
                  <c:v>45230</c:v>
                </c:pt>
                <c:pt idx="46">
                  <c:v>45260</c:v>
                </c:pt>
                <c:pt idx="47">
                  <c:v>45291</c:v>
                </c:pt>
                <c:pt idx="48">
                  <c:v>45322</c:v>
                </c:pt>
                <c:pt idx="49">
                  <c:v>45351</c:v>
                </c:pt>
                <c:pt idx="50">
                  <c:v>45382</c:v>
                </c:pt>
                <c:pt idx="51">
                  <c:v>45412</c:v>
                </c:pt>
                <c:pt idx="52">
                  <c:v>45443</c:v>
                </c:pt>
                <c:pt idx="53">
                  <c:v>45473</c:v>
                </c:pt>
                <c:pt idx="54">
                  <c:v>45504</c:v>
                </c:pt>
                <c:pt idx="55">
                  <c:v>45535</c:v>
                </c:pt>
                <c:pt idx="56">
                  <c:v>45565</c:v>
                </c:pt>
                <c:pt idx="57">
                  <c:v>45596</c:v>
                </c:pt>
                <c:pt idx="58">
                  <c:v>45626</c:v>
                </c:pt>
                <c:pt idx="59">
                  <c:v>45657</c:v>
                </c:pt>
                <c:pt idx="60">
                  <c:v>45688</c:v>
                </c:pt>
                <c:pt idx="61">
                  <c:v>45716</c:v>
                </c:pt>
                <c:pt idx="62">
                  <c:v>45747</c:v>
                </c:pt>
                <c:pt idx="63">
                  <c:v>45777</c:v>
                </c:pt>
                <c:pt idx="64">
                  <c:v>45808</c:v>
                </c:pt>
                <c:pt idx="65">
                  <c:v>45838</c:v>
                </c:pt>
                <c:pt idx="66">
                  <c:v>45869</c:v>
                </c:pt>
                <c:pt idx="67">
                  <c:v>45900</c:v>
                </c:pt>
                <c:pt idx="68">
                  <c:v>45930</c:v>
                </c:pt>
                <c:pt idx="69">
                  <c:v>45961</c:v>
                </c:pt>
                <c:pt idx="70">
                  <c:v>45991</c:v>
                </c:pt>
                <c:pt idx="71">
                  <c:v>46022</c:v>
                </c:pt>
                <c:pt idx="72">
                  <c:v>46053</c:v>
                </c:pt>
                <c:pt idx="73">
                  <c:v>46081</c:v>
                </c:pt>
                <c:pt idx="74">
                  <c:v>46112</c:v>
                </c:pt>
                <c:pt idx="75">
                  <c:v>46142</c:v>
                </c:pt>
                <c:pt idx="76">
                  <c:v>46173</c:v>
                </c:pt>
                <c:pt idx="77">
                  <c:v>46203</c:v>
                </c:pt>
                <c:pt idx="78">
                  <c:v>46234</c:v>
                </c:pt>
                <c:pt idx="79">
                  <c:v>46265</c:v>
                </c:pt>
                <c:pt idx="80">
                  <c:v>46295</c:v>
                </c:pt>
                <c:pt idx="81">
                  <c:v>46326</c:v>
                </c:pt>
                <c:pt idx="82">
                  <c:v>46356</c:v>
                </c:pt>
                <c:pt idx="83">
                  <c:v>46387</c:v>
                </c:pt>
              </c:numCache>
            </c:numRef>
          </c:cat>
          <c:val>
            <c:numRef>
              <c:f>Selic!$B$134:$B$205</c:f>
              <c:numCache>
                <c:formatCode>0.00</c:formatCode>
                <c:ptCount val="72"/>
                <c:pt idx="0">
                  <c:v>4.5</c:v>
                </c:pt>
                <c:pt idx="1">
                  <c:v>4.25</c:v>
                </c:pt>
                <c:pt idx="2">
                  <c:v>3.75</c:v>
                </c:pt>
                <c:pt idx="3">
                  <c:v>3.75</c:v>
                </c:pt>
                <c:pt idx="4">
                  <c:v>3</c:v>
                </c:pt>
                <c:pt idx="5">
                  <c:v>2.25</c:v>
                </c:pt>
                <c:pt idx="6">
                  <c:v>2.25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2.75</c:v>
                </c:pt>
                <c:pt idx="15">
                  <c:v>2.75</c:v>
                </c:pt>
                <c:pt idx="16">
                  <c:v>3.5</c:v>
                </c:pt>
                <c:pt idx="17">
                  <c:v>4.25</c:v>
                </c:pt>
                <c:pt idx="18">
                  <c:v>4.25</c:v>
                </c:pt>
                <c:pt idx="19">
                  <c:v>5.25</c:v>
                </c:pt>
                <c:pt idx="20">
                  <c:v>6.25</c:v>
                </c:pt>
                <c:pt idx="21">
                  <c:v>7.75</c:v>
                </c:pt>
                <c:pt idx="22">
                  <c:v>7.75</c:v>
                </c:pt>
                <c:pt idx="23">
                  <c:v>9.25</c:v>
                </c:pt>
                <c:pt idx="24">
                  <c:v>9.25</c:v>
                </c:pt>
                <c:pt idx="25">
                  <c:v>10.75</c:v>
                </c:pt>
                <c:pt idx="26">
                  <c:v>11.75</c:v>
                </c:pt>
                <c:pt idx="27">
                  <c:v>11.75</c:v>
                </c:pt>
                <c:pt idx="28">
                  <c:v>12.75</c:v>
                </c:pt>
                <c:pt idx="29">
                  <c:v>13.25</c:v>
                </c:pt>
                <c:pt idx="30">
                  <c:v>13.25</c:v>
                </c:pt>
                <c:pt idx="31">
                  <c:v>13.75</c:v>
                </c:pt>
                <c:pt idx="32">
                  <c:v>13.75</c:v>
                </c:pt>
                <c:pt idx="33">
                  <c:v>13.75</c:v>
                </c:pt>
                <c:pt idx="34">
                  <c:v>13.75</c:v>
                </c:pt>
                <c:pt idx="35">
                  <c:v>13.75</c:v>
                </c:pt>
                <c:pt idx="36">
                  <c:v>13.75</c:v>
                </c:pt>
                <c:pt idx="37">
                  <c:v>13.75</c:v>
                </c:pt>
                <c:pt idx="38">
                  <c:v>13.75</c:v>
                </c:pt>
                <c:pt idx="39">
                  <c:v>13.75</c:v>
                </c:pt>
                <c:pt idx="40">
                  <c:v>13.75</c:v>
                </c:pt>
                <c:pt idx="41">
                  <c:v>13.75</c:v>
                </c:pt>
                <c:pt idx="42">
                  <c:v>13.75</c:v>
                </c:pt>
                <c:pt idx="43">
                  <c:v>13.25</c:v>
                </c:pt>
                <c:pt idx="44">
                  <c:v>12.75</c:v>
                </c:pt>
                <c:pt idx="45">
                  <c:v>12.75</c:v>
                </c:pt>
                <c:pt idx="46">
                  <c:v>12.25</c:v>
                </c:pt>
                <c:pt idx="47">
                  <c:v>11.75</c:v>
                </c:pt>
                <c:pt idx="48">
                  <c:v>11.25</c:v>
                </c:pt>
                <c:pt idx="49">
                  <c:v>11.25</c:v>
                </c:pt>
                <c:pt idx="50">
                  <c:v>10.75</c:v>
                </c:pt>
                <c:pt idx="51">
                  <c:v>10.75</c:v>
                </c:pt>
                <c:pt idx="52">
                  <c:v>10.5</c:v>
                </c:pt>
                <c:pt idx="53">
                  <c:v>10.5</c:v>
                </c:pt>
                <c:pt idx="54">
                  <c:v>10.5</c:v>
                </c:pt>
                <c:pt idx="55">
                  <c:v>10.5</c:v>
                </c:pt>
                <c:pt idx="56">
                  <c:v>10.75</c:v>
                </c:pt>
                <c:pt idx="57">
                  <c:v>10.75</c:v>
                </c:pt>
                <c:pt idx="58">
                  <c:v>11.25</c:v>
                </c:pt>
                <c:pt idx="59">
                  <c:v>12.25</c:v>
                </c:pt>
                <c:pt idx="60">
                  <c:v>13.25</c:v>
                </c:pt>
                <c:pt idx="61">
                  <c:v>13.25</c:v>
                </c:pt>
                <c:pt idx="62">
                  <c:v>14.25</c:v>
                </c:pt>
                <c:pt idx="63">
                  <c:v>14.25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2076-45C0-93F6-A79C9D398CCE}"/>
            </c:ext>
          </c:extLst>
        </c:ser>
        <c:ser>
          <c:idx val="4"/>
          <c:order val="1"/>
          <c:tx>
            <c:strRef>
              <c:f>Selic!$C$1</c:f>
              <c:strCache>
                <c:ptCount val="1"/>
                <c:pt idx="0">
                  <c:v>Projeção</c:v>
                </c:pt>
              </c:strCache>
            </c:strRef>
          </c:tx>
          <c:spPr>
            <a:ln w="57150">
              <a:solidFill>
                <a:srgbClr val="46DACA"/>
              </a:solidFill>
              <a:prstDash val="sysDot"/>
            </a:ln>
          </c:spPr>
          <c:marker>
            <c:symbol val="none"/>
          </c:marker>
          <c:dLbls>
            <c:dLbl>
              <c:idx val="7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076-45C0-93F6-A79C9D398CCE}"/>
                </c:ext>
              </c:extLst>
            </c:dLbl>
            <c:dLbl>
              <c:idx val="83"/>
              <c:layout>
                <c:manualLayout>
                  <c:x val="-1.3567314814814987E-2"/>
                  <c:y val="-2.93981481481481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09-4D5A-B6E9-F7C461FC3A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Selic!$A$134:$A$217</c:f>
              <c:numCache>
                <c:formatCode>mmm\-yy</c:formatCode>
                <c:ptCount val="84"/>
                <c:pt idx="0">
                  <c:v>43861</c:v>
                </c:pt>
                <c:pt idx="1">
                  <c:v>43890</c:v>
                </c:pt>
                <c:pt idx="2">
                  <c:v>43921</c:v>
                </c:pt>
                <c:pt idx="3">
                  <c:v>43951</c:v>
                </c:pt>
                <c:pt idx="4">
                  <c:v>43982</c:v>
                </c:pt>
                <c:pt idx="5">
                  <c:v>44012</c:v>
                </c:pt>
                <c:pt idx="6">
                  <c:v>44043</c:v>
                </c:pt>
                <c:pt idx="7">
                  <c:v>44074</c:v>
                </c:pt>
                <c:pt idx="8">
                  <c:v>44104</c:v>
                </c:pt>
                <c:pt idx="9">
                  <c:v>44135</c:v>
                </c:pt>
                <c:pt idx="10">
                  <c:v>44165</c:v>
                </c:pt>
                <c:pt idx="11">
                  <c:v>44196</c:v>
                </c:pt>
                <c:pt idx="12">
                  <c:v>44227</c:v>
                </c:pt>
                <c:pt idx="13">
                  <c:v>44255</c:v>
                </c:pt>
                <c:pt idx="14">
                  <c:v>44286</c:v>
                </c:pt>
                <c:pt idx="15">
                  <c:v>44316</c:v>
                </c:pt>
                <c:pt idx="16">
                  <c:v>44347</c:v>
                </c:pt>
                <c:pt idx="17">
                  <c:v>44377</c:v>
                </c:pt>
                <c:pt idx="18">
                  <c:v>44408</c:v>
                </c:pt>
                <c:pt idx="19">
                  <c:v>44439</c:v>
                </c:pt>
                <c:pt idx="20">
                  <c:v>44469</c:v>
                </c:pt>
                <c:pt idx="21">
                  <c:v>44500</c:v>
                </c:pt>
                <c:pt idx="22">
                  <c:v>44530</c:v>
                </c:pt>
                <c:pt idx="23">
                  <c:v>44561</c:v>
                </c:pt>
                <c:pt idx="24">
                  <c:v>44592</c:v>
                </c:pt>
                <c:pt idx="25">
                  <c:v>44620</c:v>
                </c:pt>
                <c:pt idx="26">
                  <c:v>44651</c:v>
                </c:pt>
                <c:pt idx="27">
                  <c:v>44681</c:v>
                </c:pt>
                <c:pt idx="28">
                  <c:v>44712</c:v>
                </c:pt>
                <c:pt idx="29">
                  <c:v>44742</c:v>
                </c:pt>
                <c:pt idx="30">
                  <c:v>44773</c:v>
                </c:pt>
                <c:pt idx="31">
                  <c:v>44804</c:v>
                </c:pt>
                <c:pt idx="32">
                  <c:v>44834</c:v>
                </c:pt>
                <c:pt idx="33">
                  <c:v>44865</c:v>
                </c:pt>
                <c:pt idx="34">
                  <c:v>44895</c:v>
                </c:pt>
                <c:pt idx="35">
                  <c:v>44926</c:v>
                </c:pt>
                <c:pt idx="36">
                  <c:v>44957</c:v>
                </c:pt>
                <c:pt idx="37">
                  <c:v>44985</c:v>
                </c:pt>
                <c:pt idx="38">
                  <c:v>45016</c:v>
                </c:pt>
                <c:pt idx="39">
                  <c:v>45046</c:v>
                </c:pt>
                <c:pt idx="40">
                  <c:v>45077</c:v>
                </c:pt>
                <c:pt idx="41">
                  <c:v>45107</c:v>
                </c:pt>
                <c:pt idx="42">
                  <c:v>45138</c:v>
                </c:pt>
                <c:pt idx="43">
                  <c:v>45169</c:v>
                </c:pt>
                <c:pt idx="44">
                  <c:v>45199</c:v>
                </c:pt>
                <c:pt idx="45">
                  <c:v>45230</c:v>
                </c:pt>
                <c:pt idx="46">
                  <c:v>45260</c:v>
                </c:pt>
                <c:pt idx="47">
                  <c:v>45291</c:v>
                </c:pt>
                <c:pt idx="48">
                  <c:v>45322</c:v>
                </c:pt>
                <c:pt idx="49">
                  <c:v>45351</c:v>
                </c:pt>
                <c:pt idx="50">
                  <c:v>45382</c:v>
                </c:pt>
                <c:pt idx="51">
                  <c:v>45412</c:v>
                </c:pt>
                <c:pt idx="52">
                  <c:v>45443</c:v>
                </c:pt>
                <c:pt idx="53">
                  <c:v>45473</c:v>
                </c:pt>
                <c:pt idx="54">
                  <c:v>45504</c:v>
                </c:pt>
                <c:pt idx="55">
                  <c:v>45535</c:v>
                </c:pt>
                <c:pt idx="56">
                  <c:v>45565</c:v>
                </c:pt>
                <c:pt idx="57">
                  <c:v>45596</c:v>
                </c:pt>
                <c:pt idx="58">
                  <c:v>45626</c:v>
                </c:pt>
                <c:pt idx="59">
                  <c:v>45657</c:v>
                </c:pt>
                <c:pt idx="60">
                  <c:v>45688</c:v>
                </c:pt>
                <c:pt idx="61">
                  <c:v>45716</c:v>
                </c:pt>
                <c:pt idx="62">
                  <c:v>45747</c:v>
                </c:pt>
                <c:pt idx="63">
                  <c:v>45777</c:v>
                </c:pt>
                <c:pt idx="64">
                  <c:v>45808</c:v>
                </c:pt>
                <c:pt idx="65">
                  <c:v>45838</c:v>
                </c:pt>
                <c:pt idx="66">
                  <c:v>45869</c:v>
                </c:pt>
                <c:pt idx="67">
                  <c:v>45900</c:v>
                </c:pt>
                <c:pt idx="68">
                  <c:v>45930</c:v>
                </c:pt>
                <c:pt idx="69">
                  <c:v>45961</c:v>
                </c:pt>
                <c:pt idx="70">
                  <c:v>45991</c:v>
                </c:pt>
                <c:pt idx="71">
                  <c:v>46022</c:v>
                </c:pt>
                <c:pt idx="72">
                  <c:v>46053</c:v>
                </c:pt>
                <c:pt idx="73">
                  <c:v>46081</c:v>
                </c:pt>
                <c:pt idx="74">
                  <c:v>46112</c:v>
                </c:pt>
                <c:pt idx="75">
                  <c:v>46142</c:v>
                </c:pt>
                <c:pt idx="76">
                  <c:v>46173</c:v>
                </c:pt>
                <c:pt idx="77">
                  <c:v>46203</c:v>
                </c:pt>
                <c:pt idx="78">
                  <c:v>46234</c:v>
                </c:pt>
                <c:pt idx="79">
                  <c:v>46265</c:v>
                </c:pt>
                <c:pt idx="80">
                  <c:v>46295</c:v>
                </c:pt>
                <c:pt idx="81">
                  <c:v>46326</c:v>
                </c:pt>
                <c:pt idx="82">
                  <c:v>46356</c:v>
                </c:pt>
                <c:pt idx="83">
                  <c:v>46387</c:v>
                </c:pt>
              </c:numCache>
            </c:numRef>
          </c:cat>
          <c:val>
            <c:numRef>
              <c:f>Selic!$C$134:$C$217</c:f>
              <c:numCache>
                <c:formatCode>General</c:formatCode>
                <c:ptCount val="84"/>
                <c:pt idx="63" formatCode="0.00_ ;[Red]\-0.00\ ">
                  <c:v>14.25</c:v>
                </c:pt>
                <c:pt idx="64" formatCode="0.00_ ;[Red]\-0.00\ ">
                  <c:v>14.75</c:v>
                </c:pt>
                <c:pt idx="65" formatCode="0.00_ ;[Red]\-0.00\ ">
                  <c:v>15</c:v>
                </c:pt>
                <c:pt idx="66" formatCode="0.00_ ;[Red]\-0.00\ ">
                  <c:v>15</c:v>
                </c:pt>
                <c:pt idx="67" formatCode="0.00_ ;[Red]\-0.00\ ">
                  <c:v>15</c:v>
                </c:pt>
                <c:pt idx="68" formatCode="0.00_ ;[Red]\-0.00\ ">
                  <c:v>15</c:v>
                </c:pt>
                <c:pt idx="69" formatCode="0.00_ ;[Red]\-0.00\ ">
                  <c:v>15</c:v>
                </c:pt>
                <c:pt idx="70" formatCode="0.00_ ;[Red]\-0.00\ ">
                  <c:v>15</c:v>
                </c:pt>
                <c:pt idx="71" formatCode="0.00_ ;[Red]\-0.00\ ">
                  <c:v>14.75</c:v>
                </c:pt>
                <c:pt idx="72" formatCode="0.00_ ;[Red]\-0.00\ ">
                  <c:v>14.5</c:v>
                </c:pt>
                <c:pt idx="73" formatCode="0.00_ ;[Red]\-0.00\ ">
                  <c:v>14.5</c:v>
                </c:pt>
                <c:pt idx="74" formatCode="0.00_ ;[Red]\-0.00\ ">
                  <c:v>14.25</c:v>
                </c:pt>
                <c:pt idx="75" formatCode="0.00_ ;[Red]\-0.00\ ">
                  <c:v>14</c:v>
                </c:pt>
                <c:pt idx="76" formatCode="0.00_ ;[Red]\-0.00\ ">
                  <c:v>14</c:v>
                </c:pt>
                <c:pt idx="77" formatCode="0.00_ ;[Red]\-0.00\ ">
                  <c:v>13.75</c:v>
                </c:pt>
                <c:pt idx="78" formatCode="0.00_ ;[Red]\-0.00\ ">
                  <c:v>13.25</c:v>
                </c:pt>
                <c:pt idx="79" formatCode="0.00_ ;[Red]\-0.00\ ">
                  <c:v>12.75</c:v>
                </c:pt>
                <c:pt idx="80" formatCode="0.00_ ;[Red]\-0.00\ ">
                  <c:v>12.75</c:v>
                </c:pt>
                <c:pt idx="81" formatCode="0.00_ ;[Red]\-0.00\ ">
                  <c:v>12.25</c:v>
                </c:pt>
                <c:pt idx="82" formatCode="0.00_ ;[Red]\-0.00\ ">
                  <c:v>11.75</c:v>
                </c:pt>
                <c:pt idx="83" formatCode="0.00_ ;[Red]\-0.00\ ">
                  <c:v>11.75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9-2076-45C0-93F6-A79C9D398CCE}"/>
            </c:ext>
          </c:extLst>
        </c:ser>
        <c:ser>
          <c:idx val="0"/>
          <c:order val="2"/>
          <c:tx>
            <c:strRef>
              <c:f>Selic!$E$1</c:f>
              <c:strCache>
                <c:ptCount val="1"/>
                <c:pt idx="0">
                  <c:v>IPCA</c:v>
                </c:pt>
              </c:strCache>
            </c:strRef>
          </c:tx>
          <c:spPr>
            <a:ln w="57150">
              <a:solidFill>
                <a:srgbClr val="00B0F0"/>
              </a:solidFill>
            </a:ln>
          </c:spPr>
          <c:marker>
            <c:symbol val="none"/>
          </c:marker>
          <c:dLbls>
            <c:dLbl>
              <c:idx val="35"/>
              <c:layout>
                <c:manualLayout>
                  <c:x val="-2.7657777777777819E-2"/>
                  <c:y val="3.6453703703703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076-45C0-93F6-A79C9D398CCE}"/>
                </c:ext>
              </c:extLst>
            </c:dLbl>
            <c:dLbl>
              <c:idx val="47"/>
              <c:layout>
                <c:manualLayout>
                  <c:x val="-3.0288981481481483E-2"/>
                  <c:y val="2.70462962962962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076-45C0-93F6-A79C9D398CCE}"/>
                </c:ext>
              </c:extLst>
            </c:dLbl>
            <c:dLbl>
              <c:idx val="59"/>
              <c:layout>
                <c:manualLayout>
                  <c:x val="-2.9224722222222221E-2"/>
                  <c:y val="3.70416666666666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076-45C0-93F6-A79C9D398C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Selic!$A$134:$A$217</c:f>
              <c:numCache>
                <c:formatCode>mmm\-yy</c:formatCode>
                <c:ptCount val="84"/>
                <c:pt idx="0">
                  <c:v>43861</c:v>
                </c:pt>
                <c:pt idx="1">
                  <c:v>43890</c:v>
                </c:pt>
                <c:pt idx="2">
                  <c:v>43921</c:v>
                </c:pt>
                <c:pt idx="3">
                  <c:v>43951</c:v>
                </c:pt>
                <c:pt idx="4">
                  <c:v>43982</c:v>
                </c:pt>
                <c:pt idx="5">
                  <c:v>44012</c:v>
                </c:pt>
                <c:pt idx="6">
                  <c:v>44043</c:v>
                </c:pt>
                <c:pt idx="7">
                  <c:v>44074</c:v>
                </c:pt>
                <c:pt idx="8">
                  <c:v>44104</c:v>
                </c:pt>
                <c:pt idx="9">
                  <c:v>44135</c:v>
                </c:pt>
                <c:pt idx="10">
                  <c:v>44165</c:v>
                </c:pt>
                <c:pt idx="11">
                  <c:v>44196</c:v>
                </c:pt>
                <c:pt idx="12">
                  <c:v>44227</c:v>
                </c:pt>
                <c:pt idx="13">
                  <c:v>44255</c:v>
                </c:pt>
                <c:pt idx="14">
                  <c:v>44286</c:v>
                </c:pt>
                <c:pt idx="15">
                  <c:v>44316</c:v>
                </c:pt>
                <c:pt idx="16">
                  <c:v>44347</c:v>
                </c:pt>
                <c:pt idx="17">
                  <c:v>44377</c:v>
                </c:pt>
                <c:pt idx="18">
                  <c:v>44408</c:v>
                </c:pt>
                <c:pt idx="19">
                  <c:v>44439</c:v>
                </c:pt>
                <c:pt idx="20">
                  <c:v>44469</c:v>
                </c:pt>
                <c:pt idx="21">
                  <c:v>44500</c:v>
                </c:pt>
                <c:pt idx="22">
                  <c:v>44530</c:v>
                </c:pt>
                <c:pt idx="23">
                  <c:v>44561</c:v>
                </c:pt>
                <c:pt idx="24">
                  <c:v>44592</c:v>
                </c:pt>
                <c:pt idx="25">
                  <c:v>44620</c:v>
                </c:pt>
                <c:pt idx="26">
                  <c:v>44651</c:v>
                </c:pt>
                <c:pt idx="27">
                  <c:v>44681</c:v>
                </c:pt>
                <c:pt idx="28">
                  <c:v>44712</c:v>
                </c:pt>
                <c:pt idx="29">
                  <c:v>44742</c:v>
                </c:pt>
                <c:pt idx="30">
                  <c:v>44773</c:v>
                </c:pt>
                <c:pt idx="31">
                  <c:v>44804</c:v>
                </c:pt>
                <c:pt idx="32">
                  <c:v>44834</c:v>
                </c:pt>
                <c:pt idx="33">
                  <c:v>44865</c:v>
                </c:pt>
                <c:pt idx="34">
                  <c:v>44895</c:v>
                </c:pt>
                <c:pt idx="35">
                  <c:v>44926</c:v>
                </c:pt>
                <c:pt idx="36">
                  <c:v>44957</c:v>
                </c:pt>
                <c:pt idx="37">
                  <c:v>44985</c:v>
                </c:pt>
                <c:pt idx="38">
                  <c:v>45016</c:v>
                </c:pt>
                <c:pt idx="39">
                  <c:v>45046</c:v>
                </c:pt>
                <c:pt idx="40">
                  <c:v>45077</c:v>
                </c:pt>
                <c:pt idx="41">
                  <c:v>45107</c:v>
                </c:pt>
                <c:pt idx="42">
                  <c:v>45138</c:v>
                </c:pt>
                <c:pt idx="43">
                  <c:v>45169</c:v>
                </c:pt>
                <c:pt idx="44">
                  <c:v>45199</c:v>
                </c:pt>
                <c:pt idx="45">
                  <c:v>45230</c:v>
                </c:pt>
                <c:pt idx="46">
                  <c:v>45260</c:v>
                </c:pt>
                <c:pt idx="47">
                  <c:v>45291</c:v>
                </c:pt>
                <c:pt idx="48">
                  <c:v>45322</c:v>
                </c:pt>
                <c:pt idx="49">
                  <c:v>45351</c:v>
                </c:pt>
                <c:pt idx="50">
                  <c:v>45382</c:v>
                </c:pt>
                <c:pt idx="51">
                  <c:v>45412</c:v>
                </c:pt>
                <c:pt idx="52">
                  <c:v>45443</c:v>
                </c:pt>
                <c:pt idx="53">
                  <c:v>45473</c:v>
                </c:pt>
                <c:pt idx="54">
                  <c:v>45504</c:v>
                </c:pt>
                <c:pt idx="55">
                  <c:v>45535</c:v>
                </c:pt>
                <c:pt idx="56">
                  <c:v>45565</c:v>
                </c:pt>
                <c:pt idx="57">
                  <c:v>45596</c:v>
                </c:pt>
                <c:pt idx="58">
                  <c:v>45626</c:v>
                </c:pt>
                <c:pt idx="59">
                  <c:v>45657</c:v>
                </c:pt>
                <c:pt idx="60">
                  <c:v>45688</c:v>
                </c:pt>
                <c:pt idx="61">
                  <c:v>45716</c:v>
                </c:pt>
                <c:pt idx="62">
                  <c:v>45747</c:v>
                </c:pt>
                <c:pt idx="63">
                  <c:v>45777</c:v>
                </c:pt>
                <c:pt idx="64">
                  <c:v>45808</c:v>
                </c:pt>
                <c:pt idx="65">
                  <c:v>45838</c:v>
                </c:pt>
                <c:pt idx="66">
                  <c:v>45869</c:v>
                </c:pt>
                <c:pt idx="67">
                  <c:v>45900</c:v>
                </c:pt>
                <c:pt idx="68">
                  <c:v>45930</c:v>
                </c:pt>
                <c:pt idx="69">
                  <c:v>45961</c:v>
                </c:pt>
                <c:pt idx="70">
                  <c:v>45991</c:v>
                </c:pt>
                <c:pt idx="71">
                  <c:v>46022</c:v>
                </c:pt>
                <c:pt idx="72">
                  <c:v>46053</c:v>
                </c:pt>
                <c:pt idx="73">
                  <c:v>46081</c:v>
                </c:pt>
                <c:pt idx="74">
                  <c:v>46112</c:v>
                </c:pt>
                <c:pt idx="75">
                  <c:v>46142</c:v>
                </c:pt>
                <c:pt idx="76">
                  <c:v>46173</c:v>
                </c:pt>
                <c:pt idx="77">
                  <c:v>46203</c:v>
                </c:pt>
                <c:pt idx="78">
                  <c:v>46234</c:v>
                </c:pt>
                <c:pt idx="79">
                  <c:v>46265</c:v>
                </c:pt>
                <c:pt idx="80">
                  <c:v>46295</c:v>
                </c:pt>
                <c:pt idx="81">
                  <c:v>46326</c:v>
                </c:pt>
                <c:pt idx="82">
                  <c:v>46356</c:v>
                </c:pt>
                <c:pt idx="83">
                  <c:v>46387</c:v>
                </c:pt>
              </c:numCache>
            </c:numRef>
          </c:cat>
          <c:val>
            <c:numRef>
              <c:f>Selic!$E$134:$E$217</c:f>
              <c:numCache>
                <c:formatCode>0.00</c:formatCode>
                <c:ptCount val="84"/>
                <c:pt idx="0">
                  <c:v>4.1916693262358677</c:v>
                </c:pt>
                <c:pt idx="1">
                  <c:v>4.0049273121094018</c:v>
                </c:pt>
                <c:pt idx="2">
                  <c:v>3.3029585719383192</c:v>
                </c:pt>
                <c:pt idx="3">
                  <c:v>2.3990448447502217</c:v>
                </c:pt>
                <c:pt idx="4">
                  <c:v>1.8774877402778003</c:v>
                </c:pt>
                <c:pt idx="5">
                  <c:v>2.1321559928032343</c:v>
                </c:pt>
                <c:pt idx="6">
                  <c:v>2.305451396723555</c:v>
                </c:pt>
                <c:pt idx="7">
                  <c:v>2.4383023474934191</c:v>
                </c:pt>
                <c:pt idx="8">
                  <c:v>3.1351615471362209</c:v>
                </c:pt>
                <c:pt idx="9">
                  <c:v>3.9182057307108664</c:v>
                </c:pt>
                <c:pt idx="10">
                  <c:v>4.3110911966114571</c:v>
                </c:pt>
                <c:pt idx="11">
                  <c:v>4.5173415005098434</c:v>
                </c:pt>
                <c:pt idx="12">
                  <c:v>4.5590608265253962</c:v>
                </c:pt>
                <c:pt idx="13">
                  <c:v>5.1952805482628577</c:v>
                </c:pt>
                <c:pt idx="14">
                  <c:v>6.0993271283718684</c:v>
                </c:pt>
                <c:pt idx="15">
                  <c:v>6.7591885269032304</c:v>
                </c:pt>
                <c:pt idx="16">
                  <c:v>8.0559022201129409</c:v>
                </c:pt>
                <c:pt idx="17">
                  <c:v>8.3468965707955078</c:v>
                </c:pt>
                <c:pt idx="18">
                  <c:v>8.9946460520876172</c:v>
                </c:pt>
                <c:pt idx="19">
                  <c:v>9.6796682688954405</c:v>
                </c:pt>
                <c:pt idx="20">
                  <c:v>10.246375616866672</c:v>
                </c:pt>
                <c:pt idx="21">
                  <c:v>10.67267034709252</c:v>
                </c:pt>
                <c:pt idx="22">
                  <c:v>10.738488170670934</c:v>
                </c:pt>
                <c:pt idx="23">
                  <c:v>10.061054893257904</c:v>
                </c:pt>
                <c:pt idx="24">
                  <c:v>10.3794359996823</c:v>
                </c:pt>
                <c:pt idx="25">
                  <c:v>10.543593400038787</c:v>
                </c:pt>
                <c:pt idx="26">
                  <c:v>11.299315974555995</c:v>
                </c:pt>
                <c:pt idx="27">
                  <c:v>12.131481132375924</c:v>
                </c:pt>
                <c:pt idx="28">
                  <c:v>11.731130708814931</c:v>
                </c:pt>
                <c:pt idx="29">
                  <c:v>11.886729617590746</c:v>
                </c:pt>
                <c:pt idx="30">
                  <c:v>10.069235198287529</c:v>
                </c:pt>
                <c:pt idx="31">
                  <c:v>8.7270605250061379</c:v>
                </c:pt>
                <c:pt idx="32">
                  <c:v>7.1685963320320667</c:v>
                </c:pt>
                <c:pt idx="33">
                  <c:v>6.4700158522380775</c:v>
                </c:pt>
                <c:pt idx="34">
                  <c:v>5.9004882785856978</c:v>
                </c:pt>
                <c:pt idx="35">
                  <c:v>5.7848419596077605</c:v>
                </c:pt>
                <c:pt idx="36" formatCode="###,##0.00">
                  <c:v>5.7743202924146431</c:v>
                </c:pt>
                <c:pt idx="37" formatCode="###,##0.00">
                  <c:v>5.5963019333441508</c:v>
                </c:pt>
                <c:pt idx="38" formatCode="###,##0.00">
                  <c:v>4.6506944273478723</c:v>
                </c:pt>
                <c:pt idx="39" formatCode="###,##0.00">
                  <c:v>4.1847057820648246</c:v>
                </c:pt>
                <c:pt idx="40" formatCode="###,##0.00">
                  <c:v>3.9358321940515419</c:v>
                </c:pt>
                <c:pt idx="41" formatCode="###,##0.00">
                  <c:v>3.1615014684576148</c:v>
                </c:pt>
                <c:pt idx="42" formatCode="###,##0.00">
                  <c:v>3.9924438886626921</c:v>
                </c:pt>
                <c:pt idx="43" formatCode="###,##0.00">
                  <c:v>4.6082160875216829</c:v>
                </c:pt>
                <c:pt idx="44" formatCode="###,##0.00">
                  <c:v>5.1852346297756071</c:v>
                </c:pt>
                <c:pt idx="45" formatCode="###,##0.00">
                  <c:v>4.8192456435898663</c:v>
                </c:pt>
                <c:pt idx="46" formatCode="###,##0.00">
                  <c:v>4.6835370295706724</c:v>
                </c:pt>
                <c:pt idx="47" formatCode="###,##0.00">
                  <c:v>4.6211139305667643</c:v>
                </c:pt>
                <c:pt idx="48" formatCode="###,##0.00">
                  <c:v>4.5066374306924644</c:v>
                </c:pt>
                <c:pt idx="49" formatCode="###,##0.00">
                  <c:v>4.4962738212685593</c:v>
                </c:pt>
                <c:pt idx="50" formatCode="###,##0.00">
                  <c:v>3.9255961268817292</c:v>
                </c:pt>
                <c:pt idx="51" formatCode="###,##0.00">
                  <c:v>3.6880164915653348</c:v>
                </c:pt>
                <c:pt idx="52" formatCode="###,##0.00">
                  <c:v>3.9259516785658231</c:v>
                </c:pt>
                <c:pt idx="53" formatCode="###,##0.00">
                  <c:v>4.2275782396825576</c:v>
                </c:pt>
                <c:pt idx="54" formatCode="###,##0.00">
                  <c:v>4.4982451428219576</c:v>
                </c:pt>
                <c:pt idx="55" formatCode="###,##0.00">
                  <c:v>4.2375990160564641</c:v>
                </c:pt>
                <c:pt idx="56" formatCode="###,##0.00">
                  <c:v>4.4247401273958928</c:v>
                </c:pt>
                <c:pt idx="57" formatCode="###,##0.00">
                  <c:v>4.7580992339478598</c:v>
                </c:pt>
                <c:pt idx="58" formatCode="###,##0.00">
                  <c:v>4.87</c:v>
                </c:pt>
                <c:pt idx="59" formatCode="###,##0.00">
                  <c:v>4.83</c:v>
                </c:pt>
                <c:pt idx="60" formatCode="###,##0.00">
                  <c:v>4.5599999999999996</c:v>
                </c:pt>
                <c:pt idx="61" formatCode="###,##0.00">
                  <c:v>5.0599999999999996</c:v>
                </c:pt>
                <c:pt idx="62" formatCode="###,##0.00">
                  <c:v>5.48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D-2076-45C0-93F6-A79C9D398CCE}"/>
            </c:ext>
          </c:extLst>
        </c:ser>
        <c:ser>
          <c:idx val="1"/>
          <c:order val="3"/>
          <c:tx>
            <c:strRef>
              <c:f>Selic!$F$1</c:f>
              <c:strCache>
                <c:ptCount val="1"/>
                <c:pt idx="0">
                  <c:v>Projeção</c:v>
                </c:pt>
              </c:strCache>
            </c:strRef>
          </c:tx>
          <c:spPr>
            <a:ln w="57150">
              <a:solidFill>
                <a:srgbClr val="00B0F0"/>
              </a:solidFill>
              <a:prstDash val="sysDot"/>
            </a:ln>
          </c:spPr>
          <c:marker>
            <c:symbol val="none"/>
          </c:marker>
          <c:dLbls>
            <c:dLbl>
              <c:idx val="71"/>
              <c:layout>
                <c:manualLayout>
                  <c:x val="-2.553824074074074E-2"/>
                  <c:y val="3.70416666666666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076-45C0-93F6-A79C9D398CCE}"/>
                </c:ext>
              </c:extLst>
            </c:dLbl>
            <c:dLbl>
              <c:idx val="83"/>
              <c:layout>
                <c:manualLayout>
                  <c:x val="-1.1759259259259259E-2"/>
                  <c:y val="2.99861111111110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076-45C0-93F6-A79C9D398C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Selic!$A$134:$A$217</c:f>
              <c:numCache>
                <c:formatCode>mmm\-yy</c:formatCode>
                <c:ptCount val="84"/>
                <c:pt idx="0">
                  <c:v>43861</c:v>
                </c:pt>
                <c:pt idx="1">
                  <c:v>43890</c:v>
                </c:pt>
                <c:pt idx="2">
                  <c:v>43921</c:v>
                </c:pt>
                <c:pt idx="3">
                  <c:v>43951</c:v>
                </c:pt>
                <c:pt idx="4">
                  <c:v>43982</c:v>
                </c:pt>
                <c:pt idx="5">
                  <c:v>44012</c:v>
                </c:pt>
                <c:pt idx="6">
                  <c:v>44043</c:v>
                </c:pt>
                <c:pt idx="7">
                  <c:v>44074</c:v>
                </c:pt>
                <c:pt idx="8">
                  <c:v>44104</c:v>
                </c:pt>
                <c:pt idx="9">
                  <c:v>44135</c:v>
                </c:pt>
                <c:pt idx="10">
                  <c:v>44165</c:v>
                </c:pt>
                <c:pt idx="11">
                  <c:v>44196</c:v>
                </c:pt>
                <c:pt idx="12">
                  <c:v>44227</c:v>
                </c:pt>
                <c:pt idx="13">
                  <c:v>44255</c:v>
                </c:pt>
                <c:pt idx="14">
                  <c:v>44286</c:v>
                </c:pt>
                <c:pt idx="15">
                  <c:v>44316</c:v>
                </c:pt>
                <c:pt idx="16">
                  <c:v>44347</c:v>
                </c:pt>
                <c:pt idx="17">
                  <c:v>44377</c:v>
                </c:pt>
                <c:pt idx="18">
                  <c:v>44408</c:v>
                </c:pt>
                <c:pt idx="19">
                  <c:v>44439</c:v>
                </c:pt>
                <c:pt idx="20">
                  <c:v>44469</c:v>
                </c:pt>
                <c:pt idx="21">
                  <c:v>44500</c:v>
                </c:pt>
                <c:pt idx="22">
                  <c:v>44530</c:v>
                </c:pt>
                <c:pt idx="23">
                  <c:v>44561</c:v>
                </c:pt>
                <c:pt idx="24">
                  <c:v>44592</c:v>
                </c:pt>
                <c:pt idx="25">
                  <c:v>44620</c:v>
                </c:pt>
                <c:pt idx="26">
                  <c:v>44651</c:v>
                </c:pt>
                <c:pt idx="27">
                  <c:v>44681</c:v>
                </c:pt>
                <c:pt idx="28">
                  <c:v>44712</c:v>
                </c:pt>
                <c:pt idx="29">
                  <c:v>44742</c:v>
                </c:pt>
                <c:pt idx="30">
                  <c:v>44773</c:v>
                </c:pt>
                <c:pt idx="31">
                  <c:v>44804</c:v>
                </c:pt>
                <c:pt idx="32">
                  <c:v>44834</c:v>
                </c:pt>
                <c:pt idx="33">
                  <c:v>44865</c:v>
                </c:pt>
                <c:pt idx="34">
                  <c:v>44895</c:v>
                </c:pt>
                <c:pt idx="35">
                  <c:v>44926</c:v>
                </c:pt>
                <c:pt idx="36">
                  <c:v>44957</c:v>
                </c:pt>
                <c:pt idx="37">
                  <c:v>44985</c:v>
                </c:pt>
                <c:pt idx="38">
                  <c:v>45016</c:v>
                </c:pt>
                <c:pt idx="39">
                  <c:v>45046</c:v>
                </c:pt>
                <c:pt idx="40">
                  <c:v>45077</c:v>
                </c:pt>
                <c:pt idx="41">
                  <c:v>45107</c:v>
                </c:pt>
                <c:pt idx="42">
                  <c:v>45138</c:v>
                </c:pt>
                <c:pt idx="43">
                  <c:v>45169</c:v>
                </c:pt>
                <c:pt idx="44">
                  <c:v>45199</c:v>
                </c:pt>
                <c:pt idx="45">
                  <c:v>45230</c:v>
                </c:pt>
                <c:pt idx="46">
                  <c:v>45260</c:v>
                </c:pt>
                <c:pt idx="47">
                  <c:v>45291</c:v>
                </c:pt>
                <c:pt idx="48">
                  <c:v>45322</c:v>
                </c:pt>
                <c:pt idx="49">
                  <c:v>45351</c:v>
                </c:pt>
                <c:pt idx="50">
                  <c:v>45382</c:v>
                </c:pt>
                <c:pt idx="51">
                  <c:v>45412</c:v>
                </c:pt>
                <c:pt idx="52">
                  <c:v>45443</c:v>
                </c:pt>
                <c:pt idx="53">
                  <c:v>45473</c:v>
                </c:pt>
                <c:pt idx="54">
                  <c:v>45504</c:v>
                </c:pt>
                <c:pt idx="55">
                  <c:v>45535</c:v>
                </c:pt>
                <c:pt idx="56">
                  <c:v>45565</c:v>
                </c:pt>
                <c:pt idx="57">
                  <c:v>45596</c:v>
                </c:pt>
                <c:pt idx="58">
                  <c:v>45626</c:v>
                </c:pt>
                <c:pt idx="59">
                  <c:v>45657</c:v>
                </c:pt>
                <c:pt idx="60">
                  <c:v>45688</c:v>
                </c:pt>
                <c:pt idx="61">
                  <c:v>45716</c:v>
                </c:pt>
                <c:pt idx="62">
                  <c:v>45747</c:v>
                </c:pt>
                <c:pt idx="63">
                  <c:v>45777</c:v>
                </c:pt>
                <c:pt idx="64">
                  <c:v>45808</c:v>
                </c:pt>
                <c:pt idx="65">
                  <c:v>45838</c:v>
                </c:pt>
                <c:pt idx="66">
                  <c:v>45869</c:v>
                </c:pt>
                <c:pt idx="67">
                  <c:v>45900</c:v>
                </c:pt>
                <c:pt idx="68">
                  <c:v>45930</c:v>
                </c:pt>
                <c:pt idx="69">
                  <c:v>45961</c:v>
                </c:pt>
                <c:pt idx="70">
                  <c:v>45991</c:v>
                </c:pt>
                <c:pt idx="71">
                  <c:v>46022</c:v>
                </c:pt>
                <c:pt idx="72">
                  <c:v>46053</c:v>
                </c:pt>
                <c:pt idx="73">
                  <c:v>46081</c:v>
                </c:pt>
                <c:pt idx="74">
                  <c:v>46112</c:v>
                </c:pt>
                <c:pt idx="75">
                  <c:v>46142</c:v>
                </c:pt>
                <c:pt idx="76">
                  <c:v>46173</c:v>
                </c:pt>
                <c:pt idx="77">
                  <c:v>46203</c:v>
                </c:pt>
                <c:pt idx="78">
                  <c:v>46234</c:v>
                </c:pt>
                <c:pt idx="79">
                  <c:v>46265</c:v>
                </c:pt>
                <c:pt idx="80">
                  <c:v>46295</c:v>
                </c:pt>
                <c:pt idx="81">
                  <c:v>46326</c:v>
                </c:pt>
                <c:pt idx="82">
                  <c:v>46356</c:v>
                </c:pt>
                <c:pt idx="83">
                  <c:v>46387</c:v>
                </c:pt>
              </c:numCache>
            </c:numRef>
          </c:cat>
          <c:val>
            <c:numRef>
              <c:f>Selic!$F$134:$F$217</c:f>
              <c:numCache>
                <c:formatCode>General</c:formatCode>
                <c:ptCount val="84"/>
                <c:pt idx="62" formatCode="###,##0.00">
                  <c:v>5.48</c:v>
                </c:pt>
                <c:pt idx="63" formatCode="###,##0.00">
                  <c:v>5.57</c:v>
                </c:pt>
                <c:pt idx="64" formatCode="###,##0.00">
                  <c:v>5.54</c:v>
                </c:pt>
                <c:pt idx="65" formatCode="###,##0.00">
                  <c:v>5.69</c:v>
                </c:pt>
                <c:pt idx="66" formatCode="###,##0.00">
                  <c:v>5.64</c:v>
                </c:pt>
                <c:pt idx="67" formatCode="###,##0.00">
                  <c:v>5.97</c:v>
                </c:pt>
                <c:pt idx="68" formatCode="###,##0.00">
                  <c:v>5.81</c:v>
                </c:pt>
                <c:pt idx="69" formatCode="###,##0.00">
                  <c:v>5.58</c:v>
                </c:pt>
                <c:pt idx="70" formatCode="###,##0.00">
                  <c:v>5.49</c:v>
                </c:pt>
                <c:pt idx="71" formatCode="###,##0.00">
                  <c:v>5.52</c:v>
                </c:pt>
                <c:pt idx="72" formatCode="###,##0.00">
                  <c:v>5.87</c:v>
                </c:pt>
                <c:pt idx="73" formatCode="###,##0.00">
                  <c:v>5.17</c:v>
                </c:pt>
                <c:pt idx="74" formatCode="###,##0.00">
                  <c:v>5.05</c:v>
                </c:pt>
                <c:pt idx="75" formatCode="###,##0.00">
                  <c:v>4.99</c:v>
                </c:pt>
                <c:pt idx="76" formatCode="###,##0.00">
                  <c:v>4.79</c:v>
                </c:pt>
                <c:pt idx="77" formatCode="###,##0.00">
                  <c:v>4.6399999999999997</c:v>
                </c:pt>
                <c:pt idx="78" formatCode="###,##0.00">
                  <c:v>4.45</c:v>
                </c:pt>
                <c:pt idx="79" formatCode="###,##0.00">
                  <c:v>4.3099999999999996</c:v>
                </c:pt>
                <c:pt idx="80" formatCode="###,##0.00">
                  <c:v>4.1900000000000004</c:v>
                </c:pt>
                <c:pt idx="81" formatCode="###,##0.00">
                  <c:v>4.12</c:v>
                </c:pt>
                <c:pt idx="82" formatCode="###,##0.00">
                  <c:v>4.0599999999999996</c:v>
                </c:pt>
                <c:pt idx="83" formatCode="###,##0.00">
                  <c:v>4.03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0-2076-45C0-93F6-A79C9D398C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6797936"/>
        <c:axId val="706798592"/>
      </c:lineChart>
      <c:dateAx>
        <c:axId val="706797936"/>
        <c:scaling>
          <c:orientation val="minMax"/>
          <c:min val="44531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8592"/>
        <c:crosses val="autoZero"/>
        <c:auto val="1"/>
        <c:lblOffset val="100"/>
        <c:baseTimeUnit val="months"/>
        <c:majorUnit val="6"/>
        <c:majorTimeUnit val="months"/>
      </c:dateAx>
      <c:valAx>
        <c:axId val="706798592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7936"/>
        <c:crosses val="autoZero"/>
        <c:crossBetween val="midCat"/>
      </c:valAx>
      <c:spPr>
        <a:noFill/>
      </c:spPr>
    </c:plotArea>
    <c:legend>
      <c:legendPos val="t"/>
      <c:legendEntry>
        <c:idx val="1"/>
        <c:delete val="1"/>
      </c:legendEntry>
      <c:legendEntry>
        <c:idx val="3"/>
        <c:delete val="1"/>
      </c:legendEntry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pt-BR" sz="1600" b="1" dirty="0"/>
              <a:t>Brasil, evolução diária do juros prefixados</a:t>
            </a:r>
          </a:p>
          <a:p>
            <a:pPr>
              <a:defRPr/>
            </a:pPr>
            <a:r>
              <a:rPr lang="pt-BR" sz="1400" dirty="0"/>
              <a:t>Em pontos. Fonte: B3 e BCB. Elaboração: Banrisul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1530675304195877E-2"/>
          <c:y val="0.26419611385656339"/>
          <c:w val="0.91411234470560654"/>
          <c:h val="0.64152517255020047"/>
        </c:manualLayout>
      </c:layout>
      <c:lineChart>
        <c:grouping val="standard"/>
        <c:varyColors val="0"/>
        <c:ser>
          <c:idx val="2"/>
          <c:order val="0"/>
          <c:tx>
            <c:strRef>
              <c:f>DIs!$B$1</c:f>
              <c:strCache>
                <c:ptCount val="1"/>
                <c:pt idx="0">
                  <c:v>DI1F2026</c:v>
                </c:pt>
              </c:strCache>
            </c:strRef>
          </c:tx>
          <c:spPr>
            <a:ln w="38100">
              <a:solidFill>
                <a:srgbClr val="000050"/>
              </a:solidFill>
            </a:ln>
          </c:spPr>
          <c:marker>
            <c:symbol val="none"/>
          </c:marker>
          <c:dLbls>
            <c:dLbl>
              <c:idx val="829"/>
              <c:layout>
                <c:manualLayout>
                  <c:x val="-1.6787962962964687E-3"/>
                  <c:y val="-3.58657407407407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AF-496D-A091-FC93ED989F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DIs!$A$2:$A$832</c:f>
              <c:numCache>
                <c:formatCode>dd/mm/yy</c:formatCode>
                <c:ptCount val="831"/>
                <c:pt idx="0">
                  <c:v>44564</c:v>
                </c:pt>
                <c:pt idx="1">
                  <c:v>44565</c:v>
                </c:pt>
                <c:pt idx="2">
                  <c:v>44566</c:v>
                </c:pt>
                <c:pt idx="3">
                  <c:v>44567</c:v>
                </c:pt>
                <c:pt idx="4">
                  <c:v>44568</c:v>
                </c:pt>
                <c:pt idx="5">
                  <c:v>44571</c:v>
                </c:pt>
                <c:pt idx="6">
                  <c:v>44572</c:v>
                </c:pt>
                <c:pt idx="7">
                  <c:v>44573</c:v>
                </c:pt>
                <c:pt idx="8">
                  <c:v>44574</c:v>
                </c:pt>
                <c:pt idx="9">
                  <c:v>44575</c:v>
                </c:pt>
                <c:pt idx="10">
                  <c:v>44578</c:v>
                </c:pt>
                <c:pt idx="11">
                  <c:v>44579</c:v>
                </c:pt>
                <c:pt idx="12">
                  <c:v>44580</c:v>
                </c:pt>
                <c:pt idx="13">
                  <c:v>44581</c:v>
                </c:pt>
                <c:pt idx="14">
                  <c:v>44582</c:v>
                </c:pt>
                <c:pt idx="15">
                  <c:v>44585</c:v>
                </c:pt>
                <c:pt idx="16">
                  <c:v>44586</c:v>
                </c:pt>
                <c:pt idx="17">
                  <c:v>44587</c:v>
                </c:pt>
                <c:pt idx="18">
                  <c:v>44588</c:v>
                </c:pt>
                <c:pt idx="19">
                  <c:v>44589</c:v>
                </c:pt>
                <c:pt idx="20">
                  <c:v>44592</c:v>
                </c:pt>
                <c:pt idx="21">
                  <c:v>44593</c:v>
                </c:pt>
                <c:pt idx="22">
                  <c:v>44594</c:v>
                </c:pt>
                <c:pt idx="23">
                  <c:v>44595</c:v>
                </c:pt>
                <c:pt idx="24">
                  <c:v>44596</c:v>
                </c:pt>
                <c:pt idx="25">
                  <c:v>44599</c:v>
                </c:pt>
                <c:pt idx="26">
                  <c:v>44600</c:v>
                </c:pt>
                <c:pt idx="27">
                  <c:v>44601</c:v>
                </c:pt>
                <c:pt idx="28">
                  <c:v>44602</c:v>
                </c:pt>
                <c:pt idx="29">
                  <c:v>44603</c:v>
                </c:pt>
                <c:pt idx="30">
                  <c:v>44606</c:v>
                </c:pt>
                <c:pt idx="31">
                  <c:v>44607</c:v>
                </c:pt>
                <c:pt idx="32">
                  <c:v>44608</c:v>
                </c:pt>
                <c:pt idx="33">
                  <c:v>44609</c:v>
                </c:pt>
                <c:pt idx="34">
                  <c:v>44610</c:v>
                </c:pt>
                <c:pt idx="35">
                  <c:v>44613</c:v>
                </c:pt>
                <c:pt idx="36">
                  <c:v>44614</c:v>
                </c:pt>
                <c:pt idx="37">
                  <c:v>44615</c:v>
                </c:pt>
                <c:pt idx="38">
                  <c:v>44616</c:v>
                </c:pt>
                <c:pt idx="39">
                  <c:v>44617</c:v>
                </c:pt>
                <c:pt idx="40">
                  <c:v>44622</c:v>
                </c:pt>
                <c:pt idx="41">
                  <c:v>44623</c:v>
                </c:pt>
                <c:pt idx="42">
                  <c:v>44624</c:v>
                </c:pt>
                <c:pt idx="43">
                  <c:v>44627</c:v>
                </c:pt>
                <c:pt idx="44">
                  <c:v>44628</c:v>
                </c:pt>
                <c:pt idx="45">
                  <c:v>44629</c:v>
                </c:pt>
                <c:pt idx="46">
                  <c:v>44630</c:v>
                </c:pt>
                <c:pt idx="47">
                  <c:v>44631</c:v>
                </c:pt>
                <c:pt idx="48">
                  <c:v>44634</c:v>
                </c:pt>
                <c:pt idx="49">
                  <c:v>44635</c:v>
                </c:pt>
                <c:pt idx="50">
                  <c:v>44636</c:v>
                </c:pt>
                <c:pt idx="51">
                  <c:v>44637</c:v>
                </c:pt>
                <c:pt idx="52">
                  <c:v>44638</c:v>
                </c:pt>
                <c:pt idx="53">
                  <c:v>44641</c:v>
                </c:pt>
                <c:pt idx="54">
                  <c:v>44642</c:v>
                </c:pt>
                <c:pt idx="55">
                  <c:v>44643</c:v>
                </c:pt>
                <c:pt idx="56">
                  <c:v>44644</c:v>
                </c:pt>
                <c:pt idx="57">
                  <c:v>44645</c:v>
                </c:pt>
                <c:pt idx="58">
                  <c:v>44648</c:v>
                </c:pt>
                <c:pt idx="59">
                  <c:v>44649</c:v>
                </c:pt>
                <c:pt idx="60">
                  <c:v>44650</c:v>
                </c:pt>
                <c:pt idx="61">
                  <c:v>44651</c:v>
                </c:pt>
                <c:pt idx="62">
                  <c:v>44652</c:v>
                </c:pt>
                <c:pt idx="63">
                  <c:v>44655</c:v>
                </c:pt>
                <c:pt idx="64">
                  <c:v>44656</c:v>
                </c:pt>
                <c:pt idx="65">
                  <c:v>44657</c:v>
                </c:pt>
                <c:pt idx="66">
                  <c:v>44658</c:v>
                </c:pt>
                <c:pt idx="67">
                  <c:v>44659</c:v>
                </c:pt>
                <c:pt idx="68">
                  <c:v>44662</c:v>
                </c:pt>
                <c:pt idx="69">
                  <c:v>44663</c:v>
                </c:pt>
                <c:pt idx="70">
                  <c:v>44664</c:v>
                </c:pt>
                <c:pt idx="71">
                  <c:v>44665</c:v>
                </c:pt>
                <c:pt idx="72">
                  <c:v>44669</c:v>
                </c:pt>
                <c:pt idx="73">
                  <c:v>44670</c:v>
                </c:pt>
                <c:pt idx="74">
                  <c:v>44671</c:v>
                </c:pt>
                <c:pt idx="75">
                  <c:v>44673</c:v>
                </c:pt>
                <c:pt idx="76">
                  <c:v>44676</c:v>
                </c:pt>
                <c:pt idx="77">
                  <c:v>44677</c:v>
                </c:pt>
                <c:pt idx="78">
                  <c:v>44678</c:v>
                </c:pt>
                <c:pt idx="79">
                  <c:v>44679</c:v>
                </c:pt>
                <c:pt idx="80">
                  <c:v>44680</c:v>
                </c:pt>
                <c:pt idx="81">
                  <c:v>44683</c:v>
                </c:pt>
                <c:pt idx="82">
                  <c:v>44684</c:v>
                </c:pt>
                <c:pt idx="83">
                  <c:v>44685</c:v>
                </c:pt>
                <c:pt idx="84">
                  <c:v>44686</c:v>
                </c:pt>
                <c:pt idx="85">
                  <c:v>44687</c:v>
                </c:pt>
                <c:pt idx="86">
                  <c:v>44690</c:v>
                </c:pt>
                <c:pt idx="87">
                  <c:v>44691</c:v>
                </c:pt>
                <c:pt idx="88">
                  <c:v>44692</c:v>
                </c:pt>
                <c:pt idx="89">
                  <c:v>44693</c:v>
                </c:pt>
                <c:pt idx="90">
                  <c:v>44694</c:v>
                </c:pt>
                <c:pt idx="91">
                  <c:v>44697</c:v>
                </c:pt>
                <c:pt idx="92">
                  <c:v>44698</c:v>
                </c:pt>
                <c:pt idx="93">
                  <c:v>44699</c:v>
                </c:pt>
                <c:pt idx="94">
                  <c:v>44700</c:v>
                </c:pt>
                <c:pt idx="95">
                  <c:v>44701</c:v>
                </c:pt>
                <c:pt idx="96">
                  <c:v>44704</c:v>
                </c:pt>
                <c:pt idx="97">
                  <c:v>44705</c:v>
                </c:pt>
                <c:pt idx="98">
                  <c:v>44706</c:v>
                </c:pt>
                <c:pt idx="99">
                  <c:v>44707</c:v>
                </c:pt>
                <c:pt idx="100">
                  <c:v>44708</c:v>
                </c:pt>
                <c:pt idx="101">
                  <c:v>44711</c:v>
                </c:pt>
                <c:pt idx="102">
                  <c:v>44712</c:v>
                </c:pt>
                <c:pt idx="103">
                  <c:v>44713</c:v>
                </c:pt>
                <c:pt idx="104">
                  <c:v>44714</c:v>
                </c:pt>
                <c:pt idx="105">
                  <c:v>44715</c:v>
                </c:pt>
                <c:pt idx="106">
                  <c:v>44718</c:v>
                </c:pt>
                <c:pt idx="107">
                  <c:v>44719</c:v>
                </c:pt>
                <c:pt idx="108">
                  <c:v>44720</c:v>
                </c:pt>
                <c:pt idx="109">
                  <c:v>44721</c:v>
                </c:pt>
                <c:pt idx="110">
                  <c:v>44722</c:v>
                </c:pt>
                <c:pt idx="111">
                  <c:v>44725</c:v>
                </c:pt>
                <c:pt idx="112">
                  <c:v>44726</c:v>
                </c:pt>
                <c:pt idx="113">
                  <c:v>44727</c:v>
                </c:pt>
                <c:pt idx="114">
                  <c:v>44729</c:v>
                </c:pt>
                <c:pt idx="115">
                  <c:v>44732</c:v>
                </c:pt>
                <c:pt idx="116">
                  <c:v>44733</c:v>
                </c:pt>
                <c:pt idx="117">
                  <c:v>44734</c:v>
                </c:pt>
                <c:pt idx="118">
                  <c:v>44735</c:v>
                </c:pt>
                <c:pt idx="119">
                  <c:v>44736</c:v>
                </c:pt>
                <c:pt idx="120">
                  <c:v>44739</c:v>
                </c:pt>
                <c:pt idx="121">
                  <c:v>44740</c:v>
                </c:pt>
                <c:pt idx="122">
                  <c:v>44741</c:v>
                </c:pt>
                <c:pt idx="123">
                  <c:v>44742</c:v>
                </c:pt>
                <c:pt idx="124">
                  <c:v>44743</c:v>
                </c:pt>
                <c:pt idx="125">
                  <c:v>44746</c:v>
                </c:pt>
                <c:pt idx="126">
                  <c:v>44747</c:v>
                </c:pt>
                <c:pt idx="127">
                  <c:v>44748</c:v>
                </c:pt>
                <c:pt idx="128">
                  <c:v>44749</c:v>
                </c:pt>
                <c:pt idx="129">
                  <c:v>44750</c:v>
                </c:pt>
                <c:pt idx="130">
                  <c:v>44753</c:v>
                </c:pt>
                <c:pt idx="131">
                  <c:v>44754</c:v>
                </c:pt>
                <c:pt idx="132">
                  <c:v>44755</c:v>
                </c:pt>
                <c:pt idx="133">
                  <c:v>44756</c:v>
                </c:pt>
                <c:pt idx="134">
                  <c:v>44757</c:v>
                </c:pt>
                <c:pt idx="135">
                  <c:v>44760</c:v>
                </c:pt>
                <c:pt idx="136">
                  <c:v>44761</c:v>
                </c:pt>
                <c:pt idx="137">
                  <c:v>44762</c:v>
                </c:pt>
                <c:pt idx="138">
                  <c:v>44763</c:v>
                </c:pt>
                <c:pt idx="139">
                  <c:v>44764</c:v>
                </c:pt>
                <c:pt idx="140">
                  <c:v>44767</c:v>
                </c:pt>
                <c:pt idx="141">
                  <c:v>44768</c:v>
                </c:pt>
                <c:pt idx="142">
                  <c:v>44769</c:v>
                </c:pt>
                <c:pt idx="143">
                  <c:v>44770</c:v>
                </c:pt>
                <c:pt idx="144">
                  <c:v>44771</c:v>
                </c:pt>
                <c:pt idx="145">
                  <c:v>44774</c:v>
                </c:pt>
                <c:pt idx="146">
                  <c:v>44775</c:v>
                </c:pt>
                <c:pt idx="147">
                  <c:v>44776</c:v>
                </c:pt>
                <c:pt idx="148">
                  <c:v>44777</c:v>
                </c:pt>
                <c:pt idx="149">
                  <c:v>44778</c:v>
                </c:pt>
                <c:pt idx="150">
                  <c:v>44781</c:v>
                </c:pt>
                <c:pt idx="151">
                  <c:v>44782</c:v>
                </c:pt>
                <c:pt idx="152">
                  <c:v>44783</c:v>
                </c:pt>
                <c:pt idx="153">
                  <c:v>44784</c:v>
                </c:pt>
                <c:pt idx="154">
                  <c:v>44785</c:v>
                </c:pt>
                <c:pt idx="155">
                  <c:v>44788</c:v>
                </c:pt>
                <c:pt idx="156">
                  <c:v>44789</c:v>
                </c:pt>
                <c:pt idx="157">
                  <c:v>44790</c:v>
                </c:pt>
                <c:pt idx="158">
                  <c:v>44791</c:v>
                </c:pt>
                <c:pt idx="159">
                  <c:v>44792</c:v>
                </c:pt>
                <c:pt idx="160">
                  <c:v>44795</c:v>
                </c:pt>
                <c:pt idx="161">
                  <c:v>44796</c:v>
                </c:pt>
                <c:pt idx="162">
                  <c:v>44797</c:v>
                </c:pt>
                <c:pt idx="163">
                  <c:v>44798</c:v>
                </c:pt>
                <c:pt idx="164">
                  <c:v>44799</c:v>
                </c:pt>
                <c:pt idx="165">
                  <c:v>44802</c:v>
                </c:pt>
                <c:pt idx="166">
                  <c:v>44803</c:v>
                </c:pt>
                <c:pt idx="167">
                  <c:v>44804</c:v>
                </c:pt>
                <c:pt idx="168">
                  <c:v>44805</c:v>
                </c:pt>
                <c:pt idx="169">
                  <c:v>44806</c:v>
                </c:pt>
                <c:pt idx="170">
                  <c:v>44809</c:v>
                </c:pt>
                <c:pt idx="171">
                  <c:v>44810</c:v>
                </c:pt>
                <c:pt idx="172">
                  <c:v>44812</c:v>
                </c:pt>
                <c:pt idx="173">
                  <c:v>44813</c:v>
                </c:pt>
                <c:pt idx="174">
                  <c:v>44816</c:v>
                </c:pt>
                <c:pt idx="175">
                  <c:v>44817</c:v>
                </c:pt>
                <c:pt idx="176">
                  <c:v>44818</c:v>
                </c:pt>
                <c:pt idx="177">
                  <c:v>44819</c:v>
                </c:pt>
                <c:pt idx="178">
                  <c:v>44820</c:v>
                </c:pt>
                <c:pt idx="179">
                  <c:v>44823</c:v>
                </c:pt>
                <c:pt idx="180">
                  <c:v>44824</c:v>
                </c:pt>
                <c:pt idx="181">
                  <c:v>44825</c:v>
                </c:pt>
                <c:pt idx="182">
                  <c:v>44826</c:v>
                </c:pt>
                <c:pt idx="183">
                  <c:v>44827</c:v>
                </c:pt>
                <c:pt idx="184">
                  <c:v>44830</c:v>
                </c:pt>
                <c:pt idx="185">
                  <c:v>44831</c:v>
                </c:pt>
                <c:pt idx="186">
                  <c:v>44832</c:v>
                </c:pt>
                <c:pt idx="187">
                  <c:v>44833</c:v>
                </c:pt>
                <c:pt idx="188">
                  <c:v>44834</c:v>
                </c:pt>
                <c:pt idx="189">
                  <c:v>44837</c:v>
                </c:pt>
                <c:pt idx="190">
                  <c:v>44838</c:v>
                </c:pt>
                <c:pt idx="191">
                  <c:v>44839</c:v>
                </c:pt>
                <c:pt idx="192">
                  <c:v>44840</c:v>
                </c:pt>
                <c:pt idx="193">
                  <c:v>44841</c:v>
                </c:pt>
                <c:pt idx="194">
                  <c:v>44844</c:v>
                </c:pt>
                <c:pt idx="195">
                  <c:v>44845</c:v>
                </c:pt>
                <c:pt idx="196">
                  <c:v>44847</c:v>
                </c:pt>
                <c:pt idx="197">
                  <c:v>44848</c:v>
                </c:pt>
                <c:pt idx="198">
                  <c:v>44851</c:v>
                </c:pt>
                <c:pt idx="199">
                  <c:v>44852</c:v>
                </c:pt>
                <c:pt idx="200">
                  <c:v>44853</c:v>
                </c:pt>
                <c:pt idx="201">
                  <c:v>44854</c:v>
                </c:pt>
                <c:pt idx="202">
                  <c:v>44855</c:v>
                </c:pt>
                <c:pt idx="203">
                  <c:v>44858</c:v>
                </c:pt>
                <c:pt idx="204">
                  <c:v>44859</c:v>
                </c:pt>
                <c:pt idx="205">
                  <c:v>44860</c:v>
                </c:pt>
                <c:pt idx="206">
                  <c:v>44861</c:v>
                </c:pt>
                <c:pt idx="207">
                  <c:v>44862</c:v>
                </c:pt>
                <c:pt idx="208">
                  <c:v>44865</c:v>
                </c:pt>
                <c:pt idx="209">
                  <c:v>44866</c:v>
                </c:pt>
                <c:pt idx="210">
                  <c:v>44868</c:v>
                </c:pt>
                <c:pt idx="211">
                  <c:v>44869</c:v>
                </c:pt>
                <c:pt idx="212">
                  <c:v>44872</c:v>
                </c:pt>
                <c:pt idx="213">
                  <c:v>44873</c:v>
                </c:pt>
                <c:pt idx="214">
                  <c:v>44874</c:v>
                </c:pt>
                <c:pt idx="215">
                  <c:v>44875</c:v>
                </c:pt>
                <c:pt idx="216">
                  <c:v>44876</c:v>
                </c:pt>
                <c:pt idx="217">
                  <c:v>44879</c:v>
                </c:pt>
                <c:pt idx="218">
                  <c:v>44881</c:v>
                </c:pt>
                <c:pt idx="219">
                  <c:v>44882</c:v>
                </c:pt>
                <c:pt idx="220">
                  <c:v>44883</c:v>
                </c:pt>
                <c:pt idx="221">
                  <c:v>44886</c:v>
                </c:pt>
                <c:pt idx="222">
                  <c:v>44887</c:v>
                </c:pt>
                <c:pt idx="223">
                  <c:v>44888</c:v>
                </c:pt>
                <c:pt idx="224">
                  <c:v>44889</c:v>
                </c:pt>
                <c:pt idx="225">
                  <c:v>44890</c:v>
                </c:pt>
                <c:pt idx="226">
                  <c:v>44893</c:v>
                </c:pt>
                <c:pt idx="227">
                  <c:v>44894</c:v>
                </c:pt>
                <c:pt idx="228">
                  <c:v>44895</c:v>
                </c:pt>
                <c:pt idx="229">
                  <c:v>44896</c:v>
                </c:pt>
                <c:pt idx="230">
                  <c:v>44897</c:v>
                </c:pt>
                <c:pt idx="231">
                  <c:v>44900</c:v>
                </c:pt>
                <c:pt idx="232">
                  <c:v>44901</c:v>
                </c:pt>
                <c:pt idx="233">
                  <c:v>44902</c:v>
                </c:pt>
                <c:pt idx="234">
                  <c:v>44903</c:v>
                </c:pt>
                <c:pt idx="235">
                  <c:v>44904</c:v>
                </c:pt>
                <c:pt idx="236">
                  <c:v>44907</c:v>
                </c:pt>
                <c:pt idx="237">
                  <c:v>44908</c:v>
                </c:pt>
                <c:pt idx="238">
                  <c:v>44909</c:v>
                </c:pt>
                <c:pt idx="239">
                  <c:v>44910</c:v>
                </c:pt>
                <c:pt idx="240">
                  <c:v>44911</c:v>
                </c:pt>
                <c:pt idx="241">
                  <c:v>44914</c:v>
                </c:pt>
                <c:pt idx="242">
                  <c:v>44915</c:v>
                </c:pt>
                <c:pt idx="243">
                  <c:v>44916</c:v>
                </c:pt>
                <c:pt idx="244">
                  <c:v>44917</c:v>
                </c:pt>
                <c:pt idx="245">
                  <c:v>44918</c:v>
                </c:pt>
                <c:pt idx="246">
                  <c:v>44921</c:v>
                </c:pt>
                <c:pt idx="247">
                  <c:v>44922</c:v>
                </c:pt>
                <c:pt idx="248">
                  <c:v>44923</c:v>
                </c:pt>
                <c:pt idx="249">
                  <c:v>44924</c:v>
                </c:pt>
                <c:pt idx="250">
                  <c:v>44928</c:v>
                </c:pt>
                <c:pt idx="251">
                  <c:v>44929</c:v>
                </c:pt>
                <c:pt idx="252">
                  <c:v>44930</c:v>
                </c:pt>
                <c:pt idx="253">
                  <c:v>44931</c:v>
                </c:pt>
                <c:pt idx="254">
                  <c:v>44932</c:v>
                </c:pt>
                <c:pt idx="255">
                  <c:v>44935</c:v>
                </c:pt>
                <c:pt idx="256">
                  <c:v>44936</c:v>
                </c:pt>
                <c:pt idx="257">
                  <c:v>44937</c:v>
                </c:pt>
                <c:pt idx="258">
                  <c:v>44938</c:v>
                </c:pt>
                <c:pt idx="259">
                  <c:v>44939</c:v>
                </c:pt>
                <c:pt idx="260">
                  <c:v>44942</c:v>
                </c:pt>
                <c:pt idx="261">
                  <c:v>44943</c:v>
                </c:pt>
                <c:pt idx="262">
                  <c:v>44944</c:v>
                </c:pt>
                <c:pt idx="263">
                  <c:v>44945</c:v>
                </c:pt>
                <c:pt idx="264">
                  <c:v>44946</c:v>
                </c:pt>
                <c:pt idx="265">
                  <c:v>44949</c:v>
                </c:pt>
                <c:pt idx="266">
                  <c:v>44950</c:v>
                </c:pt>
                <c:pt idx="267">
                  <c:v>44951</c:v>
                </c:pt>
                <c:pt idx="268">
                  <c:v>44952</c:v>
                </c:pt>
                <c:pt idx="269">
                  <c:v>44953</c:v>
                </c:pt>
                <c:pt idx="270">
                  <c:v>44956</c:v>
                </c:pt>
                <c:pt idx="271">
                  <c:v>44957</c:v>
                </c:pt>
                <c:pt idx="272">
                  <c:v>44958</c:v>
                </c:pt>
                <c:pt idx="273">
                  <c:v>44959</c:v>
                </c:pt>
                <c:pt idx="274">
                  <c:v>44960</c:v>
                </c:pt>
                <c:pt idx="275">
                  <c:v>44963</c:v>
                </c:pt>
                <c:pt idx="276">
                  <c:v>44964</c:v>
                </c:pt>
                <c:pt idx="277">
                  <c:v>44965</c:v>
                </c:pt>
                <c:pt idx="278">
                  <c:v>44966</c:v>
                </c:pt>
                <c:pt idx="279">
                  <c:v>44967</c:v>
                </c:pt>
                <c:pt idx="280">
                  <c:v>44970</c:v>
                </c:pt>
                <c:pt idx="281">
                  <c:v>44971</c:v>
                </c:pt>
                <c:pt idx="282">
                  <c:v>44972</c:v>
                </c:pt>
                <c:pt idx="283">
                  <c:v>44973</c:v>
                </c:pt>
                <c:pt idx="284">
                  <c:v>44974</c:v>
                </c:pt>
                <c:pt idx="285">
                  <c:v>44979</c:v>
                </c:pt>
                <c:pt idx="286">
                  <c:v>44980</c:v>
                </c:pt>
                <c:pt idx="287">
                  <c:v>44981</c:v>
                </c:pt>
                <c:pt idx="288">
                  <c:v>44984</c:v>
                </c:pt>
                <c:pt idx="289">
                  <c:v>44985</c:v>
                </c:pt>
                <c:pt idx="290">
                  <c:v>44986</c:v>
                </c:pt>
                <c:pt idx="291">
                  <c:v>44987</c:v>
                </c:pt>
                <c:pt idx="292">
                  <c:v>44988</c:v>
                </c:pt>
                <c:pt idx="293">
                  <c:v>44991</c:v>
                </c:pt>
                <c:pt idx="294">
                  <c:v>44992</c:v>
                </c:pt>
                <c:pt idx="295">
                  <c:v>44993</c:v>
                </c:pt>
                <c:pt idx="296">
                  <c:v>44994</c:v>
                </c:pt>
                <c:pt idx="297">
                  <c:v>44995</c:v>
                </c:pt>
                <c:pt idx="298">
                  <c:v>44998</c:v>
                </c:pt>
                <c:pt idx="299">
                  <c:v>44999</c:v>
                </c:pt>
                <c:pt idx="300">
                  <c:v>45000</c:v>
                </c:pt>
                <c:pt idx="301">
                  <c:v>45001</c:v>
                </c:pt>
                <c:pt idx="302">
                  <c:v>45002</c:v>
                </c:pt>
                <c:pt idx="303">
                  <c:v>45005</c:v>
                </c:pt>
                <c:pt idx="304">
                  <c:v>45006</c:v>
                </c:pt>
                <c:pt idx="305">
                  <c:v>45007</c:v>
                </c:pt>
                <c:pt idx="306">
                  <c:v>45008</c:v>
                </c:pt>
                <c:pt idx="307">
                  <c:v>45009</c:v>
                </c:pt>
                <c:pt idx="308">
                  <c:v>45012</c:v>
                </c:pt>
                <c:pt idx="309">
                  <c:v>45013</c:v>
                </c:pt>
                <c:pt idx="310">
                  <c:v>45014</c:v>
                </c:pt>
                <c:pt idx="311">
                  <c:v>45015</c:v>
                </c:pt>
                <c:pt idx="312">
                  <c:v>45016</c:v>
                </c:pt>
                <c:pt idx="313">
                  <c:v>45019</c:v>
                </c:pt>
                <c:pt idx="314">
                  <c:v>45020</c:v>
                </c:pt>
                <c:pt idx="315">
                  <c:v>45021</c:v>
                </c:pt>
                <c:pt idx="316">
                  <c:v>45022</c:v>
                </c:pt>
                <c:pt idx="317">
                  <c:v>45026</c:v>
                </c:pt>
                <c:pt idx="318">
                  <c:v>45027</c:v>
                </c:pt>
                <c:pt idx="319">
                  <c:v>45028</c:v>
                </c:pt>
                <c:pt idx="320">
                  <c:v>45029</c:v>
                </c:pt>
                <c:pt idx="321">
                  <c:v>45030</c:v>
                </c:pt>
                <c:pt idx="322">
                  <c:v>45033</c:v>
                </c:pt>
                <c:pt idx="323">
                  <c:v>45034</c:v>
                </c:pt>
                <c:pt idx="324">
                  <c:v>45035</c:v>
                </c:pt>
                <c:pt idx="325">
                  <c:v>45036</c:v>
                </c:pt>
                <c:pt idx="326">
                  <c:v>45040</c:v>
                </c:pt>
                <c:pt idx="327">
                  <c:v>45041</c:v>
                </c:pt>
                <c:pt idx="328">
                  <c:v>45042</c:v>
                </c:pt>
                <c:pt idx="329">
                  <c:v>45043</c:v>
                </c:pt>
                <c:pt idx="330">
                  <c:v>45044</c:v>
                </c:pt>
                <c:pt idx="331">
                  <c:v>45048</c:v>
                </c:pt>
                <c:pt idx="332">
                  <c:v>45049</c:v>
                </c:pt>
                <c:pt idx="333">
                  <c:v>45050</c:v>
                </c:pt>
                <c:pt idx="334">
                  <c:v>45051</c:v>
                </c:pt>
                <c:pt idx="335">
                  <c:v>45054</c:v>
                </c:pt>
                <c:pt idx="336">
                  <c:v>45055</c:v>
                </c:pt>
                <c:pt idx="337">
                  <c:v>45056</c:v>
                </c:pt>
                <c:pt idx="338">
                  <c:v>45057</c:v>
                </c:pt>
                <c:pt idx="339">
                  <c:v>45058</c:v>
                </c:pt>
                <c:pt idx="340">
                  <c:v>45061</c:v>
                </c:pt>
                <c:pt idx="341">
                  <c:v>45062</c:v>
                </c:pt>
                <c:pt idx="342">
                  <c:v>45063</c:v>
                </c:pt>
                <c:pt idx="343">
                  <c:v>45064</c:v>
                </c:pt>
                <c:pt idx="344">
                  <c:v>45065</c:v>
                </c:pt>
                <c:pt idx="345">
                  <c:v>45068</c:v>
                </c:pt>
                <c:pt idx="346">
                  <c:v>45069</c:v>
                </c:pt>
                <c:pt idx="347">
                  <c:v>45070</c:v>
                </c:pt>
                <c:pt idx="348">
                  <c:v>45071</c:v>
                </c:pt>
                <c:pt idx="349">
                  <c:v>45072</c:v>
                </c:pt>
                <c:pt idx="350">
                  <c:v>45075</c:v>
                </c:pt>
                <c:pt idx="351">
                  <c:v>45076</c:v>
                </c:pt>
                <c:pt idx="352">
                  <c:v>45077</c:v>
                </c:pt>
                <c:pt idx="353">
                  <c:v>45078</c:v>
                </c:pt>
                <c:pt idx="354">
                  <c:v>45079</c:v>
                </c:pt>
                <c:pt idx="355">
                  <c:v>45082</c:v>
                </c:pt>
                <c:pt idx="356">
                  <c:v>45083</c:v>
                </c:pt>
                <c:pt idx="357">
                  <c:v>45084</c:v>
                </c:pt>
                <c:pt idx="358">
                  <c:v>45086</c:v>
                </c:pt>
                <c:pt idx="359">
                  <c:v>45089</c:v>
                </c:pt>
                <c:pt idx="360">
                  <c:v>45090</c:v>
                </c:pt>
                <c:pt idx="361">
                  <c:v>45091</c:v>
                </c:pt>
                <c:pt idx="362">
                  <c:v>45092</c:v>
                </c:pt>
                <c:pt idx="363">
                  <c:v>45093</c:v>
                </c:pt>
                <c:pt idx="364">
                  <c:v>45096</c:v>
                </c:pt>
                <c:pt idx="365">
                  <c:v>45097</c:v>
                </c:pt>
                <c:pt idx="366">
                  <c:v>45098</c:v>
                </c:pt>
                <c:pt idx="367">
                  <c:v>45099</c:v>
                </c:pt>
                <c:pt idx="368">
                  <c:v>45100</c:v>
                </c:pt>
                <c:pt idx="369">
                  <c:v>45103</c:v>
                </c:pt>
                <c:pt idx="370">
                  <c:v>45104</c:v>
                </c:pt>
                <c:pt idx="371">
                  <c:v>45105</c:v>
                </c:pt>
                <c:pt idx="372">
                  <c:v>45106</c:v>
                </c:pt>
                <c:pt idx="373">
                  <c:v>45107</c:v>
                </c:pt>
                <c:pt idx="374">
                  <c:v>45110</c:v>
                </c:pt>
                <c:pt idx="375">
                  <c:v>45111</c:v>
                </c:pt>
                <c:pt idx="376">
                  <c:v>45112</c:v>
                </c:pt>
                <c:pt idx="377">
                  <c:v>45113</c:v>
                </c:pt>
                <c:pt idx="378">
                  <c:v>45114</c:v>
                </c:pt>
                <c:pt idx="379">
                  <c:v>45117</c:v>
                </c:pt>
                <c:pt idx="380">
                  <c:v>45118</c:v>
                </c:pt>
                <c:pt idx="381">
                  <c:v>45119</c:v>
                </c:pt>
                <c:pt idx="382">
                  <c:v>45120</c:v>
                </c:pt>
                <c:pt idx="383">
                  <c:v>45121</c:v>
                </c:pt>
                <c:pt idx="384">
                  <c:v>45124</c:v>
                </c:pt>
                <c:pt idx="385">
                  <c:v>45125</c:v>
                </c:pt>
                <c:pt idx="386">
                  <c:v>45126</c:v>
                </c:pt>
                <c:pt idx="387">
                  <c:v>45127</c:v>
                </c:pt>
                <c:pt idx="388">
                  <c:v>45128</c:v>
                </c:pt>
                <c:pt idx="389">
                  <c:v>45131</c:v>
                </c:pt>
                <c:pt idx="390">
                  <c:v>45132</c:v>
                </c:pt>
                <c:pt idx="391">
                  <c:v>45133</c:v>
                </c:pt>
                <c:pt idx="392">
                  <c:v>45134</c:v>
                </c:pt>
                <c:pt idx="393">
                  <c:v>45135</c:v>
                </c:pt>
                <c:pt idx="394">
                  <c:v>45138</c:v>
                </c:pt>
                <c:pt idx="395">
                  <c:v>45139</c:v>
                </c:pt>
                <c:pt idx="396">
                  <c:v>45140</c:v>
                </c:pt>
                <c:pt idx="397">
                  <c:v>45141</c:v>
                </c:pt>
                <c:pt idx="398">
                  <c:v>45142</c:v>
                </c:pt>
                <c:pt idx="399">
                  <c:v>45145</c:v>
                </c:pt>
                <c:pt idx="400">
                  <c:v>45146</c:v>
                </c:pt>
                <c:pt idx="401">
                  <c:v>45147</c:v>
                </c:pt>
                <c:pt idx="402">
                  <c:v>45148</c:v>
                </c:pt>
                <c:pt idx="403">
                  <c:v>45149</c:v>
                </c:pt>
                <c:pt idx="404">
                  <c:v>45152</c:v>
                </c:pt>
                <c:pt idx="405">
                  <c:v>45153</c:v>
                </c:pt>
                <c:pt idx="406">
                  <c:v>45154</c:v>
                </c:pt>
                <c:pt idx="407">
                  <c:v>45155</c:v>
                </c:pt>
                <c:pt idx="408">
                  <c:v>45156</c:v>
                </c:pt>
                <c:pt idx="409">
                  <c:v>45159</c:v>
                </c:pt>
                <c:pt idx="410">
                  <c:v>45160</c:v>
                </c:pt>
                <c:pt idx="411">
                  <c:v>45161</c:v>
                </c:pt>
                <c:pt idx="412">
                  <c:v>45162</c:v>
                </c:pt>
                <c:pt idx="413">
                  <c:v>45163</c:v>
                </c:pt>
                <c:pt idx="414">
                  <c:v>45166</c:v>
                </c:pt>
                <c:pt idx="415">
                  <c:v>45167</c:v>
                </c:pt>
                <c:pt idx="416">
                  <c:v>45168</c:v>
                </c:pt>
                <c:pt idx="417">
                  <c:v>45169</c:v>
                </c:pt>
                <c:pt idx="418">
                  <c:v>45170</c:v>
                </c:pt>
                <c:pt idx="419">
                  <c:v>45173</c:v>
                </c:pt>
                <c:pt idx="420">
                  <c:v>45174</c:v>
                </c:pt>
                <c:pt idx="421">
                  <c:v>45175</c:v>
                </c:pt>
                <c:pt idx="422">
                  <c:v>45177</c:v>
                </c:pt>
                <c:pt idx="423">
                  <c:v>45180</c:v>
                </c:pt>
                <c:pt idx="424">
                  <c:v>45181</c:v>
                </c:pt>
                <c:pt idx="425">
                  <c:v>45182</c:v>
                </c:pt>
                <c:pt idx="426">
                  <c:v>45183</c:v>
                </c:pt>
                <c:pt idx="427">
                  <c:v>45184</c:v>
                </c:pt>
                <c:pt idx="428">
                  <c:v>45187</c:v>
                </c:pt>
                <c:pt idx="429">
                  <c:v>45188</c:v>
                </c:pt>
                <c:pt idx="430">
                  <c:v>45189</c:v>
                </c:pt>
                <c:pt idx="431">
                  <c:v>45190</c:v>
                </c:pt>
                <c:pt idx="432">
                  <c:v>45191</c:v>
                </c:pt>
                <c:pt idx="433">
                  <c:v>45194</c:v>
                </c:pt>
                <c:pt idx="434">
                  <c:v>45195</c:v>
                </c:pt>
                <c:pt idx="435">
                  <c:v>45196</c:v>
                </c:pt>
                <c:pt idx="436">
                  <c:v>45197</c:v>
                </c:pt>
                <c:pt idx="437">
                  <c:v>45198</c:v>
                </c:pt>
                <c:pt idx="438">
                  <c:v>45201</c:v>
                </c:pt>
                <c:pt idx="439">
                  <c:v>45202</c:v>
                </c:pt>
                <c:pt idx="440">
                  <c:v>45203</c:v>
                </c:pt>
                <c:pt idx="441">
                  <c:v>45204</c:v>
                </c:pt>
                <c:pt idx="442">
                  <c:v>45205</c:v>
                </c:pt>
                <c:pt idx="443">
                  <c:v>45208</c:v>
                </c:pt>
                <c:pt idx="444">
                  <c:v>45209</c:v>
                </c:pt>
                <c:pt idx="445">
                  <c:v>45210</c:v>
                </c:pt>
                <c:pt idx="446">
                  <c:v>45212</c:v>
                </c:pt>
                <c:pt idx="447">
                  <c:v>45215</c:v>
                </c:pt>
                <c:pt idx="448">
                  <c:v>45216</c:v>
                </c:pt>
                <c:pt idx="449">
                  <c:v>45217</c:v>
                </c:pt>
                <c:pt idx="450">
                  <c:v>45218</c:v>
                </c:pt>
                <c:pt idx="451">
                  <c:v>45219</c:v>
                </c:pt>
                <c:pt idx="452">
                  <c:v>45222</c:v>
                </c:pt>
                <c:pt idx="453">
                  <c:v>45223</c:v>
                </c:pt>
                <c:pt idx="454">
                  <c:v>45224</c:v>
                </c:pt>
                <c:pt idx="455">
                  <c:v>45225</c:v>
                </c:pt>
                <c:pt idx="456">
                  <c:v>45226</c:v>
                </c:pt>
                <c:pt idx="457">
                  <c:v>45229</c:v>
                </c:pt>
                <c:pt idx="458">
                  <c:v>45230</c:v>
                </c:pt>
                <c:pt idx="459">
                  <c:v>45231</c:v>
                </c:pt>
                <c:pt idx="460">
                  <c:v>45233</c:v>
                </c:pt>
                <c:pt idx="461">
                  <c:v>45236</c:v>
                </c:pt>
                <c:pt idx="462">
                  <c:v>45237</c:v>
                </c:pt>
                <c:pt idx="463">
                  <c:v>45238</c:v>
                </c:pt>
                <c:pt idx="464">
                  <c:v>45239</c:v>
                </c:pt>
                <c:pt idx="465">
                  <c:v>45240</c:v>
                </c:pt>
                <c:pt idx="466">
                  <c:v>45243</c:v>
                </c:pt>
                <c:pt idx="467">
                  <c:v>45244</c:v>
                </c:pt>
                <c:pt idx="468">
                  <c:v>45246</c:v>
                </c:pt>
                <c:pt idx="469">
                  <c:v>45247</c:v>
                </c:pt>
                <c:pt idx="470">
                  <c:v>45250</c:v>
                </c:pt>
                <c:pt idx="471">
                  <c:v>45251</c:v>
                </c:pt>
                <c:pt idx="472">
                  <c:v>45252</c:v>
                </c:pt>
                <c:pt idx="473">
                  <c:v>45253</c:v>
                </c:pt>
                <c:pt idx="474">
                  <c:v>45254</c:v>
                </c:pt>
                <c:pt idx="475">
                  <c:v>45257</c:v>
                </c:pt>
                <c:pt idx="476">
                  <c:v>45258</c:v>
                </c:pt>
                <c:pt idx="477">
                  <c:v>45259</c:v>
                </c:pt>
                <c:pt idx="478">
                  <c:v>45260</c:v>
                </c:pt>
                <c:pt idx="479">
                  <c:v>45261</c:v>
                </c:pt>
                <c:pt idx="480">
                  <c:v>45264</c:v>
                </c:pt>
                <c:pt idx="481">
                  <c:v>45265</c:v>
                </c:pt>
                <c:pt idx="482">
                  <c:v>45266</c:v>
                </c:pt>
                <c:pt idx="483">
                  <c:v>45267</c:v>
                </c:pt>
                <c:pt idx="484">
                  <c:v>45268</c:v>
                </c:pt>
                <c:pt idx="485">
                  <c:v>45271</c:v>
                </c:pt>
                <c:pt idx="486">
                  <c:v>45272</c:v>
                </c:pt>
                <c:pt idx="487">
                  <c:v>45273</c:v>
                </c:pt>
                <c:pt idx="488">
                  <c:v>45274</c:v>
                </c:pt>
                <c:pt idx="489">
                  <c:v>45275</c:v>
                </c:pt>
                <c:pt idx="490">
                  <c:v>45278</c:v>
                </c:pt>
                <c:pt idx="491">
                  <c:v>45279</c:v>
                </c:pt>
                <c:pt idx="492">
                  <c:v>45280</c:v>
                </c:pt>
                <c:pt idx="493">
                  <c:v>45281</c:v>
                </c:pt>
                <c:pt idx="494">
                  <c:v>45282</c:v>
                </c:pt>
                <c:pt idx="495">
                  <c:v>45286</c:v>
                </c:pt>
                <c:pt idx="496">
                  <c:v>45287</c:v>
                </c:pt>
                <c:pt idx="497">
                  <c:v>45288</c:v>
                </c:pt>
                <c:pt idx="498">
                  <c:v>45293</c:v>
                </c:pt>
                <c:pt idx="499">
                  <c:v>45294</c:v>
                </c:pt>
                <c:pt idx="500">
                  <c:v>45295</c:v>
                </c:pt>
                <c:pt idx="501">
                  <c:v>45296</c:v>
                </c:pt>
                <c:pt idx="502">
                  <c:v>45299</c:v>
                </c:pt>
                <c:pt idx="503">
                  <c:v>45300</c:v>
                </c:pt>
                <c:pt idx="504">
                  <c:v>45301</c:v>
                </c:pt>
                <c:pt idx="505">
                  <c:v>45302</c:v>
                </c:pt>
                <c:pt idx="506">
                  <c:v>45303</c:v>
                </c:pt>
                <c:pt idx="507">
                  <c:v>45306</c:v>
                </c:pt>
                <c:pt idx="508">
                  <c:v>45307</c:v>
                </c:pt>
                <c:pt idx="509">
                  <c:v>45308</c:v>
                </c:pt>
                <c:pt idx="510">
                  <c:v>45309</c:v>
                </c:pt>
                <c:pt idx="511">
                  <c:v>45310</c:v>
                </c:pt>
                <c:pt idx="512">
                  <c:v>45313</c:v>
                </c:pt>
                <c:pt idx="513">
                  <c:v>45314</c:v>
                </c:pt>
                <c:pt idx="514">
                  <c:v>45315</c:v>
                </c:pt>
                <c:pt idx="515">
                  <c:v>45316</c:v>
                </c:pt>
                <c:pt idx="516">
                  <c:v>45317</c:v>
                </c:pt>
                <c:pt idx="517">
                  <c:v>45320</c:v>
                </c:pt>
                <c:pt idx="518">
                  <c:v>45321</c:v>
                </c:pt>
                <c:pt idx="519">
                  <c:v>45322</c:v>
                </c:pt>
                <c:pt idx="520">
                  <c:v>45323</c:v>
                </c:pt>
                <c:pt idx="521">
                  <c:v>45324</c:v>
                </c:pt>
                <c:pt idx="522">
                  <c:v>45327</c:v>
                </c:pt>
                <c:pt idx="523">
                  <c:v>45328</c:v>
                </c:pt>
                <c:pt idx="524">
                  <c:v>45329</c:v>
                </c:pt>
                <c:pt idx="525">
                  <c:v>45330</c:v>
                </c:pt>
                <c:pt idx="526">
                  <c:v>45331</c:v>
                </c:pt>
                <c:pt idx="527">
                  <c:v>45336</c:v>
                </c:pt>
                <c:pt idx="528">
                  <c:v>45337</c:v>
                </c:pt>
                <c:pt idx="529">
                  <c:v>45338</c:v>
                </c:pt>
                <c:pt idx="530">
                  <c:v>45341</c:v>
                </c:pt>
                <c:pt idx="531">
                  <c:v>45342</c:v>
                </c:pt>
                <c:pt idx="532">
                  <c:v>45343</c:v>
                </c:pt>
                <c:pt idx="533">
                  <c:v>45344</c:v>
                </c:pt>
                <c:pt idx="534">
                  <c:v>45345</c:v>
                </c:pt>
                <c:pt idx="535">
                  <c:v>45348</c:v>
                </c:pt>
                <c:pt idx="536">
                  <c:v>45349</c:v>
                </c:pt>
                <c:pt idx="537">
                  <c:v>45350</c:v>
                </c:pt>
                <c:pt idx="538">
                  <c:v>45351</c:v>
                </c:pt>
                <c:pt idx="539">
                  <c:v>45352</c:v>
                </c:pt>
                <c:pt idx="540">
                  <c:v>45355</c:v>
                </c:pt>
                <c:pt idx="541">
                  <c:v>45356</c:v>
                </c:pt>
                <c:pt idx="542">
                  <c:v>45357</c:v>
                </c:pt>
                <c:pt idx="543">
                  <c:v>45358</c:v>
                </c:pt>
                <c:pt idx="544">
                  <c:v>45359</c:v>
                </c:pt>
                <c:pt idx="545">
                  <c:v>45362</c:v>
                </c:pt>
                <c:pt idx="546">
                  <c:v>45363</c:v>
                </c:pt>
                <c:pt idx="547">
                  <c:v>45364</c:v>
                </c:pt>
                <c:pt idx="548">
                  <c:v>45365</c:v>
                </c:pt>
                <c:pt idx="549">
                  <c:v>45366</c:v>
                </c:pt>
                <c:pt idx="550">
                  <c:v>45369</c:v>
                </c:pt>
                <c:pt idx="551">
                  <c:v>45370</c:v>
                </c:pt>
                <c:pt idx="552">
                  <c:v>45371</c:v>
                </c:pt>
                <c:pt idx="553">
                  <c:v>45372</c:v>
                </c:pt>
                <c:pt idx="554">
                  <c:v>45373</c:v>
                </c:pt>
                <c:pt idx="555">
                  <c:v>45376</c:v>
                </c:pt>
                <c:pt idx="556">
                  <c:v>45377</c:v>
                </c:pt>
                <c:pt idx="557">
                  <c:v>45378</c:v>
                </c:pt>
                <c:pt idx="558">
                  <c:v>45379</c:v>
                </c:pt>
                <c:pt idx="559">
                  <c:v>45383</c:v>
                </c:pt>
                <c:pt idx="560">
                  <c:v>45384</c:v>
                </c:pt>
                <c:pt idx="561">
                  <c:v>45385</c:v>
                </c:pt>
                <c:pt idx="562">
                  <c:v>45386</c:v>
                </c:pt>
                <c:pt idx="563">
                  <c:v>45387</c:v>
                </c:pt>
                <c:pt idx="564">
                  <c:v>45390</c:v>
                </c:pt>
                <c:pt idx="565">
                  <c:v>45391</c:v>
                </c:pt>
                <c:pt idx="566">
                  <c:v>45392</c:v>
                </c:pt>
                <c:pt idx="567">
                  <c:v>45393</c:v>
                </c:pt>
                <c:pt idx="568">
                  <c:v>45394</c:v>
                </c:pt>
                <c:pt idx="569">
                  <c:v>45397</c:v>
                </c:pt>
                <c:pt idx="570">
                  <c:v>45398</c:v>
                </c:pt>
                <c:pt idx="571">
                  <c:v>45399</c:v>
                </c:pt>
                <c:pt idx="572">
                  <c:v>45400</c:v>
                </c:pt>
                <c:pt idx="573">
                  <c:v>45401</c:v>
                </c:pt>
                <c:pt idx="574">
                  <c:v>45404</c:v>
                </c:pt>
                <c:pt idx="575">
                  <c:v>45405</c:v>
                </c:pt>
                <c:pt idx="576">
                  <c:v>45406</c:v>
                </c:pt>
                <c:pt idx="577">
                  <c:v>45407</c:v>
                </c:pt>
                <c:pt idx="578">
                  <c:v>45408</c:v>
                </c:pt>
                <c:pt idx="579">
                  <c:v>45411</c:v>
                </c:pt>
                <c:pt idx="580">
                  <c:v>45412</c:v>
                </c:pt>
                <c:pt idx="581">
                  <c:v>45414</c:v>
                </c:pt>
                <c:pt idx="582">
                  <c:v>45415</c:v>
                </c:pt>
                <c:pt idx="583">
                  <c:v>45418</c:v>
                </c:pt>
                <c:pt idx="584">
                  <c:v>45419</c:v>
                </c:pt>
                <c:pt idx="585">
                  <c:v>45420</c:v>
                </c:pt>
                <c:pt idx="586">
                  <c:v>45421</c:v>
                </c:pt>
                <c:pt idx="587">
                  <c:v>45422</c:v>
                </c:pt>
                <c:pt idx="588">
                  <c:v>45425</c:v>
                </c:pt>
                <c:pt idx="589">
                  <c:v>45426</c:v>
                </c:pt>
                <c:pt idx="590">
                  <c:v>45427</c:v>
                </c:pt>
                <c:pt idx="591">
                  <c:v>45428</c:v>
                </c:pt>
                <c:pt idx="592">
                  <c:v>45429</c:v>
                </c:pt>
                <c:pt idx="593">
                  <c:v>45432</c:v>
                </c:pt>
                <c:pt idx="594">
                  <c:v>45433</c:v>
                </c:pt>
                <c:pt idx="595">
                  <c:v>45434</c:v>
                </c:pt>
                <c:pt idx="596">
                  <c:v>45435</c:v>
                </c:pt>
                <c:pt idx="597">
                  <c:v>45436</c:v>
                </c:pt>
                <c:pt idx="598">
                  <c:v>45439</c:v>
                </c:pt>
                <c:pt idx="599">
                  <c:v>45440</c:v>
                </c:pt>
                <c:pt idx="600">
                  <c:v>45441</c:v>
                </c:pt>
                <c:pt idx="601">
                  <c:v>45443</c:v>
                </c:pt>
                <c:pt idx="602">
                  <c:v>45446</c:v>
                </c:pt>
                <c:pt idx="603">
                  <c:v>45447</c:v>
                </c:pt>
                <c:pt idx="604">
                  <c:v>45448</c:v>
                </c:pt>
                <c:pt idx="605">
                  <c:v>45449</c:v>
                </c:pt>
                <c:pt idx="606">
                  <c:v>45450</c:v>
                </c:pt>
                <c:pt idx="607">
                  <c:v>45453</c:v>
                </c:pt>
                <c:pt idx="608">
                  <c:v>45454</c:v>
                </c:pt>
                <c:pt idx="609">
                  <c:v>45455</c:v>
                </c:pt>
                <c:pt idx="610">
                  <c:v>45456</c:v>
                </c:pt>
                <c:pt idx="611">
                  <c:v>45457</c:v>
                </c:pt>
                <c:pt idx="612">
                  <c:v>45460</c:v>
                </c:pt>
                <c:pt idx="613">
                  <c:v>45461</c:v>
                </c:pt>
                <c:pt idx="614">
                  <c:v>45462</c:v>
                </c:pt>
                <c:pt idx="615">
                  <c:v>45463</c:v>
                </c:pt>
                <c:pt idx="616">
                  <c:v>45464</c:v>
                </c:pt>
                <c:pt idx="617">
                  <c:v>45467</c:v>
                </c:pt>
                <c:pt idx="618">
                  <c:v>45468</c:v>
                </c:pt>
                <c:pt idx="619">
                  <c:v>45469</c:v>
                </c:pt>
                <c:pt idx="620">
                  <c:v>45470</c:v>
                </c:pt>
                <c:pt idx="621">
                  <c:v>45471</c:v>
                </c:pt>
                <c:pt idx="622">
                  <c:v>45474</c:v>
                </c:pt>
                <c:pt idx="623">
                  <c:v>45475</c:v>
                </c:pt>
                <c:pt idx="624">
                  <c:v>45476</c:v>
                </c:pt>
                <c:pt idx="625">
                  <c:v>45477</c:v>
                </c:pt>
                <c:pt idx="626">
                  <c:v>45478</c:v>
                </c:pt>
                <c:pt idx="627">
                  <c:v>45481</c:v>
                </c:pt>
                <c:pt idx="628">
                  <c:v>45482</c:v>
                </c:pt>
                <c:pt idx="629">
                  <c:v>45483</c:v>
                </c:pt>
                <c:pt idx="630">
                  <c:v>45484</c:v>
                </c:pt>
                <c:pt idx="631">
                  <c:v>45485</c:v>
                </c:pt>
                <c:pt idx="632">
                  <c:v>45488</c:v>
                </c:pt>
                <c:pt idx="633">
                  <c:v>45489</c:v>
                </c:pt>
                <c:pt idx="634">
                  <c:v>45490</c:v>
                </c:pt>
                <c:pt idx="635">
                  <c:v>45491</c:v>
                </c:pt>
                <c:pt idx="636">
                  <c:v>45492</c:v>
                </c:pt>
                <c:pt idx="637">
                  <c:v>45495</c:v>
                </c:pt>
                <c:pt idx="638">
                  <c:v>45496</c:v>
                </c:pt>
                <c:pt idx="639">
                  <c:v>45497</c:v>
                </c:pt>
                <c:pt idx="640">
                  <c:v>45498</c:v>
                </c:pt>
                <c:pt idx="641">
                  <c:v>45499</c:v>
                </c:pt>
                <c:pt idx="642">
                  <c:v>45502</c:v>
                </c:pt>
                <c:pt idx="643">
                  <c:v>45503</c:v>
                </c:pt>
                <c:pt idx="644">
                  <c:v>45504</c:v>
                </c:pt>
                <c:pt idx="645">
                  <c:v>45505</c:v>
                </c:pt>
                <c:pt idx="646">
                  <c:v>45506</c:v>
                </c:pt>
                <c:pt idx="647">
                  <c:v>45509</c:v>
                </c:pt>
                <c:pt idx="648">
                  <c:v>45510</c:v>
                </c:pt>
                <c:pt idx="649">
                  <c:v>45511</c:v>
                </c:pt>
                <c:pt idx="650">
                  <c:v>45512</c:v>
                </c:pt>
                <c:pt idx="651">
                  <c:v>45513</c:v>
                </c:pt>
                <c:pt idx="652">
                  <c:v>45516</c:v>
                </c:pt>
                <c:pt idx="653">
                  <c:v>45517</c:v>
                </c:pt>
                <c:pt idx="654">
                  <c:v>45518</c:v>
                </c:pt>
                <c:pt idx="655">
                  <c:v>45519</c:v>
                </c:pt>
                <c:pt idx="656">
                  <c:v>45520</c:v>
                </c:pt>
                <c:pt idx="657">
                  <c:v>45523</c:v>
                </c:pt>
                <c:pt idx="658">
                  <c:v>45524</c:v>
                </c:pt>
                <c:pt idx="659">
                  <c:v>45525</c:v>
                </c:pt>
                <c:pt idx="660">
                  <c:v>45526</c:v>
                </c:pt>
                <c:pt idx="661">
                  <c:v>45527</c:v>
                </c:pt>
                <c:pt idx="662">
                  <c:v>45530</c:v>
                </c:pt>
                <c:pt idx="663">
                  <c:v>45531</c:v>
                </c:pt>
                <c:pt idx="664">
                  <c:v>45532</c:v>
                </c:pt>
                <c:pt idx="665">
                  <c:v>45533</c:v>
                </c:pt>
                <c:pt idx="666">
                  <c:v>45534</c:v>
                </c:pt>
                <c:pt idx="667">
                  <c:v>45537</c:v>
                </c:pt>
                <c:pt idx="668">
                  <c:v>45538</c:v>
                </c:pt>
                <c:pt idx="669">
                  <c:v>45539</c:v>
                </c:pt>
                <c:pt idx="670">
                  <c:v>45540</c:v>
                </c:pt>
                <c:pt idx="671">
                  <c:v>45541</c:v>
                </c:pt>
                <c:pt idx="672">
                  <c:v>45544</c:v>
                </c:pt>
                <c:pt idx="673">
                  <c:v>45545</c:v>
                </c:pt>
                <c:pt idx="674">
                  <c:v>45546</c:v>
                </c:pt>
                <c:pt idx="675">
                  <c:v>45547</c:v>
                </c:pt>
                <c:pt idx="676">
                  <c:v>45548</c:v>
                </c:pt>
                <c:pt idx="677">
                  <c:v>45551</c:v>
                </c:pt>
                <c:pt idx="678">
                  <c:v>45552</c:v>
                </c:pt>
                <c:pt idx="679">
                  <c:v>45553</c:v>
                </c:pt>
                <c:pt idx="680">
                  <c:v>45554</c:v>
                </c:pt>
                <c:pt idx="681">
                  <c:v>45555</c:v>
                </c:pt>
                <c:pt idx="682">
                  <c:v>45558</c:v>
                </c:pt>
                <c:pt idx="683">
                  <c:v>45559</c:v>
                </c:pt>
                <c:pt idx="684">
                  <c:v>45560</c:v>
                </c:pt>
                <c:pt idx="685">
                  <c:v>45561</c:v>
                </c:pt>
                <c:pt idx="686">
                  <c:v>45562</c:v>
                </c:pt>
                <c:pt idx="687">
                  <c:v>45565</c:v>
                </c:pt>
                <c:pt idx="688">
                  <c:v>45566</c:v>
                </c:pt>
                <c:pt idx="689">
                  <c:v>45567</c:v>
                </c:pt>
                <c:pt idx="690">
                  <c:v>45568</c:v>
                </c:pt>
                <c:pt idx="691">
                  <c:v>45569</c:v>
                </c:pt>
                <c:pt idx="692">
                  <c:v>45572</c:v>
                </c:pt>
                <c:pt idx="693">
                  <c:v>45573</c:v>
                </c:pt>
                <c:pt idx="694">
                  <c:v>45574</c:v>
                </c:pt>
                <c:pt idx="695">
                  <c:v>45575</c:v>
                </c:pt>
                <c:pt idx="696">
                  <c:v>45576</c:v>
                </c:pt>
                <c:pt idx="697">
                  <c:v>45579</c:v>
                </c:pt>
                <c:pt idx="698">
                  <c:v>45580</c:v>
                </c:pt>
                <c:pt idx="699">
                  <c:v>45581</c:v>
                </c:pt>
                <c:pt idx="700">
                  <c:v>45582</c:v>
                </c:pt>
                <c:pt idx="701">
                  <c:v>45583</c:v>
                </c:pt>
                <c:pt idx="702">
                  <c:v>45586</c:v>
                </c:pt>
                <c:pt idx="703">
                  <c:v>45587</c:v>
                </c:pt>
                <c:pt idx="704">
                  <c:v>45588</c:v>
                </c:pt>
                <c:pt idx="705">
                  <c:v>45589</c:v>
                </c:pt>
                <c:pt idx="706">
                  <c:v>45590</c:v>
                </c:pt>
                <c:pt idx="707">
                  <c:v>45593</c:v>
                </c:pt>
                <c:pt idx="708">
                  <c:v>45594</c:v>
                </c:pt>
                <c:pt idx="709">
                  <c:v>45595</c:v>
                </c:pt>
                <c:pt idx="710">
                  <c:v>45596</c:v>
                </c:pt>
                <c:pt idx="711">
                  <c:v>45597</c:v>
                </c:pt>
                <c:pt idx="712">
                  <c:v>45600</c:v>
                </c:pt>
                <c:pt idx="713">
                  <c:v>45601</c:v>
                </c:pt>
                <c:pt idx="714">
                  <c:v>45602</c:v>
                </c:pt>
                <c:pt idx="715">
                  <c:v>45603</c:v>
                </c:pt>
                <c:pt idx="716">
                  <c:v>45604</c:v>
                </c:pt>
                <c:pt idx="717">
                  <c:v>45607</c:v>
                </c:pt>
                <c:pt idx="718">
                  <c:v>45608</c:v>
                </c:pt>
                <c:pt idx="719">
                  <c:v>45609</c:v>
                </c:pt>
                <c:pt idx="720">
                  <c:v>45610</c:v>
                </c:pt>
                <c:pt idx="721">
                  <c:v>45614</c:v>
                </c:pt>
                <c:pt idx="722">
                  <c:v>45615</c:v>
                </c:pt>
                <c:pt idx="723">
                  <c:v>45617</c:v>
                </c:pt>
                <c:pt idx="724">
                  <c:v>45618</c:v>
                </c:pt>
                <c:pt idx="725">
                  <c:v>45621</c:v>
                </c:pt>
                <c:pt idx="726">
                  <c:v>45622</c:v>
                </c:pt>
                <c:pt idx="727">
                  <c:v>45623</c:v>
                </c:pt>
                <c:pt idx="728">
                  <c:v>45624</c:v>
                </c:pt>
                <c:pt idx="729">
                  <c:v>45625</c:v>
                </c:pt>
                <c:pt idx="730">
                  <c:v>45628</c:v>
                </c:pt>
                <c:pt idx="731">
                  <c:v>45629</c:v>
                </c:pt>
                <c:pt idx="732">
                  <c:v>45630</c:v>
                </c:pt>
                <c:pt idx="733">
                  <c:v>45631</c:v>
                </c:pt>
                <c:pt idx="734">
                  <c:v>45632</c:v>
                </c:pt>
                <c:pt idx="735">
                  <c:v>45635</c:v>
                </c:pt>
                <c:pt idx="736">
                  <c:v>45636</c:v>
                </c:pt>
                <c:pt idx="737">
                  <c:v>45637</c:v>
                </c:pt>
                <c:pt idx="738">
                  <c:v>45638</c:v>
                </c:pt>
                <c:pt idx="739">
                  <c:v>45639</c:v>
                </c:pt>
                <c:pt idx="740">
                  <c:v>45642</c:v>
                </c:pt>
                <c:pt idx="741">
                  <c:v>45643</c:v>
                </c:pt>
                <c:pt idx="742">
                  <c:v>45644</c:v>
                </c:pt>
                <c:pt idx="743">
                  <c:v>45645</c:v>
                </c:pt>
                <c:pt idx="744">
                  <c:v>45646</c:v>
                </c:pt>
                <c:pt idx="745">
                  <c:v>45649</c:v>
                </c:pt>
                <c:pt idx="746">
                  <c:v>45652</c:v>
                </c:pt>
                <c:pt idx="747">
                  <c:v>45653</c:v>
                </c:pt>
                <c:pt idx="748">
                  <c:v>45656</c:v>
                </c:pt>
                <c:pt idx="749">
                  <c:v>45659</c:v>
                </c:pt>
                <c:pt idx="750">
                  <c:v>45660</c:v>
                </c:pt>
                <c:pt idx="751">
                  <c:v>45663</c:v>
                </c:pt>
                <c:pt idx="752">
                  <c:v>45664</c:v>
                </c:pt>
                <c:pt idx="753">
                  <c:v>45665</c:v>
                </c:pt>
                <c:pt idx="754">
                  <c:v>45666</c:v>
                </c:pt>
                <c:pt idx="755">
                  <c:v>45667</c:v>
                </c:pt>
                <c:pt idx="756">
                  <c:v>45670</c:v>
                </c:pt>
                <c:pt idx="757">
                  <c:v>45671</c:v>
                </c:pt>
                <c:pt idx="758">
                  <c:v>45672</c:v>
                </c:pt>
                <c:pt idx="759">
                  <c:v>45673</c:v>
                </c:pt>
                <c:pt idx="760">
                  <c:v>45674</c:v>
                </c:pt>
                <c:pt idx="761">
                  <c:v>45677</c:v>
                </c:pt>
                <c:pt idx="762">
                  <c:v>45678</c:v>
                </c:pt>
                <c:pt idx="763">
                  <c:v>45679</c:v>
                </c:pt>
                <c:pt idx="764">
                  <c:v>45680</c:v>
                </c:pt>
                <c:pt idx="765">
                  <c:v>45681</c:v>
                </c:pt>
                <c:pt idx="766">
                  <c:v>45684</c:v>
                </c:pt>
                <c:pt idx="767">
                  <c:v>45685</c:v>
                </c:pt>
                <c:pt idx="768">
                  <c:v>45686</c:v>
                </c:pt>
                <c:pt idx="769">
                  <c:v>45687</c:v>
                </c:pt>
                <c:pt idx="770">
                  <c:v>45688</c:v>
                </c:pt>
                <c:pt idx="771">
                  <c:v>45691</c:v>
                </c:pt>
                <c:pt idx="772">
                  <c:v>45692</c:v>
                </c:pt>
                <c:pt idx="773">
                  <c:v>45693</c:v>
                </c:pt>
                <c:pt idx="774">
                  <c:v>45694</c:v>
                </c:pt>
                <c:pt idx="775">
                  <c:v>45695</c:v>
                </c:pt>
                <c:pt idx="776">
                  <c:v>45698</c:v>
                </c:pt>
                <c:pt idx="777">
                  <c:v>45699</c:v>
                </c:pt>
                <c:pt idx="778">
                  <c:v>45700</c:v>
                </c:pt>
                <c:pt idx="779">
                  <c:v>45701</c:v>
                </c:pt>
                <c:pt idx="780">
                  <c:v>45702</c:v>
                </c:pt>
                <c:pt idx="781">
                  <c:v>45705</c:v>
                </c:pt>
                <c:pt idx="782">
                  <c:v>45706</c:v>
                </c:pt>
                <c:pt idx="783">
                  <c:v>45707</c:v>
                </c:pt>
                <c:pt idx="784">
                  <c:v>45708</c:v>
                </c:pt>
                <c:pt idx="785">
                  <c:v>45709</c:v>
                </c:pt>
                <c:pt idx="786">
                  <c:v>45712</c:v>
                </c:pt>
                <c:pt idx="787">
                  <c:v>45713</c:v>
                </c:pt>
                <c:pt idx="788">
                  <c:v>45714</c:v>
                </c:pt>
                <c:pt idx="789">
                  <c:v>45715</c:v>
                </c:pt>
                <c:pt idx="790">
                  <c:v>45716</c:v>
                </c:pt>
                <c:pt idx="791">
                  <c:v>45721</c:v>
                </c:pt>
                <c:pt idx="792">
                  <c:v>45722</c:v>
                </c:pt>
                <c:pt idx="793">
                  <c:v>45723</c:v>
                </c:pt>
                <c:pt idx="794">
                  <c:v>45726</c:v>
                </c:pt>
                <c:pt idx="795">
                  <c:v>45727</c:v>
                </c:pt>
                <c:pt idx="796">
                  <c:v>45728</c:v>
                </c:pt>
                <c:pt idx="797">
                  <c:v>45729</c:v>
                </c:pt>
                <c:pt idx="798">
                  <c:v>45730</c:v>
                </c:pt>
                <c:pt idx="799">
                  <c:v>45733</c:v>
                </c:pt>
                <c:pt idx="800">
                  <c:v>45734</c:v>
                </c:pt>
                <c:pt idx="801">
                  <c:v>45735</c:v>
                </c:pt>
                <c:pt idx="802">
                  <c:v>45736</c:v>
                </c:pt>
                <c:pt idx="803">
                  <c:v>45737</c:v>
                </c:pt>
                <c:pt idx="804">
                  <c:v>45740</c:v>
                </c:pt>
                <c:pt idx="805">
                  <c:v>45741</c:v>
                </c:pt>
                <c:pt idx="806">
                  <c:v>45742</c:v>
                </c:pt>
                <c:pt idx="807">
                  <c:v>45743</c:v>
                </c:pt>
                <c:pt idx="808">
                  <c:v>45744</c:v>
                </c:pt>
                <c:pt idx="809">
                  <c:v>45747</c:v>
                </c:pt>
                <c:pt idx="810">
                  <c:v>45748</c:v>
                </c:pt>
                <c:pt idx="811">
                  <c:v>45749</c:v>
                </c:pt>
                <c:pt idx="812">
                  <c:v>45750</c:v>
                </c:pt>
                <c:pt idx="813">
                  <c:v>45751</c:v>
                </c:pt>
                <c:pt idx="814">
                  <c:v>45754</c:v>
                </c:pt>
                <c:pt idx="815">
                  <c:v>45755</c:v>
                </c:pt>
                <c:pt idx="816">
                  <c:v>45756</c:v>
                </c:pt>
                <c:pt idx="817">
                  <c:v>45757</c:v>
                </c:pt>
                <c:pt idx="818">
                  <c:v>45758</c:v>
                </c:pt>
                <c:pt idx="819">
                  <c:v>45761</c:v>
                </c:pt>
                <c:pt idx="820">
                  <c:v>45762</c:v>
                </c:pt>
                <c:pt idx="821">
                  <c:v>45763</c:v>
                </c:pt>
                <c:pt idx="822">
                  <c:v>45764</c:v>
                </c:pt>
                <c:pt idx="823">
                  <c:v>45769</c:v>
                </c:pt>
                <c:pt idx="824">
                  <c:v>45770</c:v>
                </c:pt>
                <c:pt idx="825">
                  <c:v>45771</c:v>
                </c:pt>
                <c:pt idx="826">
                  <c:v>45772</c:v>
                </c:pt>
                <c:pt idx="827">
                  <c:v>45775</c:v>
                </c:pt>
                <c:pt idx="828">
                  <c:v>45776</c:v>
                </c:pt>
                <c:pt idx="829">
                  <c:v>45777</c:v>
                </c:pt>
                <c:pt idx="830">
                  <c:v>45779</c:v>
                </c:pt>
              </c:numCache>
            </c:numRef>
          </c:cat>
          <c:val>
            <c:numRef>
              <c:f>DIs!$B$2:$B$832</c:f>
              <c:numCache>
                <c:formatCode>###,##0.00</c:formatCode>
                <c:ptCount val="831"/>
                <c:pt idx="0">
                  <c:v>10.755000000000001</c:v>
                </c:pt>
                <c:pt idx="1">
                  <c:v>11.08</c:v>
                </c:pt>
                <c:pt idx="2">
                  <c:v>11.18</c:v>
                </c:pt>
                <c:pt idx="3">
                  <c:v>11.234999999999999</c:v>
                </c:pt>
                <c:pt idx="4">
                  <c:v>11.315</c:v>
                </c:pt>
                <c:pt idx="5">
                  <c:v>11.39</c:v>
                </c:pt>
                <c:pt idx="6">
                  <c:v>11.42</c:v>
                </c:pt>
                <c:pt idx="7">
                  <c:v>11.12</c:v>
                </c:pt>
                <c:pt idx="8">
                  <c:v>11.074999999999999</c:v>
                </c:pt>
                <c:pt idx="9">
                  <c:v>11.125</c:v>
                </c:pt>
                <c:pt idx="10">
                  <c:v>11.3</c:v>
                </c:pt>
                <c:pt idx="11">
                  <c:v>11.41</c:v>
                </c:pt>
                <c:pt idx="12">
                  <c:v>11.18</c:v>
                </c:pt>
                <c:pt idx="13">
                  <c:v>10.99</c:v>
                </c:pt>
                <c:pt idx="14">
                  <c:v>11.18</c:v>
                </c:pt>
                <c:pt idx="15">
                  <c:v>11.085000000000001</c:v>
                </c:pt>
                <c:pt idx="16">
                  <c:v>11.02</c:v>
                </c:pt>
                <c:pt idx="17">
                  <c:v>10.965</c:v>
                </c:pt>
                <c:pt idx="18">
                  <c:v>11.24</c:v>
                </c:pt>
                <c:pt idx="19">
                  <c:v>11.26</c:v>
                </c:pt>
                <c:pt idx="20">
                  <c:v>11.175000000000001</c:v>
                </c:pt>
                <c:pt idx="21">
                  <c:v>11.015000000000001</c:v>
                </c:pt>
                <c:pt idx="22">
                  <c:v>10.92</c:v>
                </c:pt>
                <c:pt idx="23">
                  <c:v>10.85</c:v>
                </c:pt>
                <c:pt idx="24">
                  <c:v>11.09</c:v>
                </c:pt>
                <c:pt idx="25">
                  <c:v>10.97</c:v>
                </c:pt>
                <c:pt idx="26">
                  <c:v>11.12</c:v>
                </c:pt>
                <c:pt idx="27">
                  <c:v>11.13</c:v>
                </c:pt>
                <c:pt idx="28">
                  <c:v>11.23</c:v>
                </c:pt>
                <c:pt idx="29">
                  <c:v>11.32</c:v>
                </c:pt>
                <c:pt idx="30">
                  <c:v>11.34</c:v>
                </c:pt>
                <c:pt idx="31">
                  <c:v>11.2</c:v>
                </c:pt>
                <c:pt idx="32">
                  <c:v>11.2</c:v>
                </c:pt>
                <c:pt idx="33">
                  <c:v>11.315</c:v>
                </c:pt>
                <c:pt idx="34">
                  <c:v>11.27</c:v>
                </c:pt>
                <c:pt idx="35">
                  <c:v>11.18</c:v>
                </c:pt>
                <c:pt idx="36">
                  <c:v>11.225</c:v>
                </c:pt>
                <c:pt idx="37">
                  <c:v>11.12</c:v>
                </c:pt>
                <c:pt idx="38">
                  <c:v>11.25</c:v>
                </c:pt>
                <c:pt idx="39">
                  <c:v>11.275</c:v>
                </c:pt>
                <c:pt idx="40">
                  <c:v>11.35</c:v>
                </c:pt>
                <c:pt idx="41">
                  <c:v>11.545</c:v>
                </c:pt>
                <c:pt idx="42">
                  <c:v>11.73</c:v>
                </c:pt>
                <c:pt idx="43">
                  <c:v>12.06</c:v>
                </c:pt>
                <c:pt idx="44">
                  <c:v>12.24</c:v>
                </c:pt>
                <c:pt idx="45">
                  <c:v>12</c:v>
                </c:pt>
                <c:pt idx="46">
                  <c:v>12.13</c:v>
                </c:pt>
                <c:pt idx="47">
                  <c:v>12.25</c:v>
                </c:pt>
                <c:pt idx="48">
                  <c:v>12.5</c:v>
                </c:pt>
                <c:pt idx="49">
                  <c:v>12.26</c:v>
                </c:pt>
                <c:pt idx="50">
                  <c:v>12.25</c:v>
                </c:pt>
                <c:pt idx="51">
                  <c:v>12.11</c:v>
                </c:pt>
                <c:pt idx="52">
                  <c:v>11.895</c:v>
                </c:pt>
                <c:pt idx="53">
                  <c:v>12</c:v>
                </c:pt>
                <c:pt idx="54">
                  <c:v>11.84</c:v>
                </c:pt>
                <c:pt idx="55">
                  <c:v>11.875</c:v>
                </c:pt>
                <c:pt idx="56">
                  <c:v>11.54</c:v>
                </c:pt>
                <c:pt idx="57">
                  <c:v>11.34</c:v>
                </c:pt>
                <c:pt idx="58">
                  <c:v>11.24</c:v>
                </c:pt>
                <c:pt idx="59">
                  <c:v>11.16</c:v>
                </c:pt>
                <c:pt idx="60">
                  <c:v>11.32</c:v>
                </c:pt>
                <c:pt idx="61">
                  <c:v>11.255000000000001</c:v>
                </c:pt>
                <c:pt idx="62">
                  <c:v>10.99</c:v>
                </c:pt>
                <c:pt idx="63">
                  <c:v>10.89</c:v>
                </c:pt>
                <c:pt idx="64">
                  <c:v>11.125</c:v>
                </c:pt>
                <c:pt idx="65">
                  <c:v>11.244999999999999</c:v>
                </c:pt>
                <c:pt idx="66">
                  <c:v>11.34</c:v>
                </c:pt>
                <c:pt idx="67">
                  <c:v>11.54</c:v>
                </c:pt>
                <c:pt idx="68">
                  <c:v>11.72</c:v>
                </c:pt>
                <c:pt idx="69">
                  <c:v>11.765000000000001</c:v>
                </c:pt>
                <c:pt idx="70">
                  <c:v>11.78</c:v>
                </c:pt>
                <c:pt idx="71">
                  <c:v>11.935</c:v>
                </c:pt>
                <c:pt idx="72">
                  <c:v>11.83</c:v>
                </c:pt>
                <c:pt idx="73">
                  <c:v>11.845000000000001</c:v>
                </c:pt>
                <c:pt idx="74">
                  <c:v>11.845000000000001</c:v>
                </c:pt>
                <c:pt idx="75">
                  <c:v>11.97</c:v>
                </c:pt>
                <c:pt idx="76">
                  <c:v>11.805</c:v>
                </c:pt>
                <c:pt idx="77">
                  <c:v>11.965</c:v>
                </c:pt>
                <c:pt idx="78">
                  <c:v>11.87</c:v>
                </c:pt>
                <c:pt idx="79">
                  <c:v>11.86</c:v>
                </c:pt>
                <c:pt idx="80">
                  <c:v>11.855</c:v>
                </c:pt>
                <c:pt idx="81">
                  <c:v>12.01</c:v>
                </c:pt>
                <c:pt idx="82">
                  <c:v>12</c:v>
                </c:pt>
                <c:pt idx="83">
                  <c:v>11.89</c:v>
                </c:pt>
                <c:pt idx="84">
                  <c:v>12.175000000000001</c:v>
                </c:pt>
                <c:pt idx="85">
                  <c:v>12.395</c:v>
                </c:pt>
                <c:pt idx="86">
                  <c:v>12.275</c:v>
                </c:pt>
                <c:pt idx="87">
                  <c:v>12.16</c:v>
                </c:pt>
                <c:pt idx="88">
                  <c:v>12.29</c:v>
                </c:pt>
                <c:pt idx="89">
                  <c:v>12.36</c:v>
                </c:pt>
                <c:pt idx="90">
                  <c:v>12.385</c:v>
                </c:pt>
                <c:pt idx="91">
                  <c:v>12.26</c:v>
                </c:pt>
                <c:pt idx="92">
                  <c:v>12.22</c:v>
                </c:pt>
                <c:pt idx="93">
                  <c:v>12.205</c:v>
                </c:pt>
                <c:pt idx="94">
                  <c:v>12.035</c:v>
                </c:pt>
                <c:pt idx="95">
                  <c:v>11.91</c:v>
                </c:pt>
                <c:pt idx="96">
                  <c:v>11.815</c:v>
                </c:pt>
                <c:pt idx="97">
                  <c:v>12.035</c:v>
                </c:pt>
                <c:pt idx="98">
                  <c:v>12.105</c:v>
                </c:pt>
                <c:pt idx="99">
                  <c:v>11.895</c:v>
                </c:pt>
                <c:pt idx="100">
                  <c:v>11.945</c:v>
                </c:pt>
                <c:pt idx="101">
                  <c:v>12.24</c:v>
                </c:pt>
                <c:pt idx="102">
                  <c:v>12.135</c:v>
                </c:pt>
                <c:pt idx="103">
                  <c:v>12.25</c:v>
                </c:pt>
                <c:pt idx="104">
                  <c:v>12.35</c:v>
                </c:pt>
                <c:pt idx="105">
                  <c:v>12.31</c:v>
                </c:pt>
                <c:pt idx="106">
                  <c:v>12.36</c:v>
                </c:pt>
                <c:pt idx="107">
                  <c:v>12.574999999999999</c:v>
                </c:pt>
                <c:pt idx="108">
                  <c:v>12.574999999999999</c:v>
                </c:pt>
                <c:pt idx="109">
                  <c:v>12.435</c:v>
                </c:pt>
                <c:pt idx="110">
                  <c:v>12.44</c:v>
                </c:pt>
                <c:pt idx="111">
                  <c:v>12.695</c:v>
                </c:pt>
                <c:pt idx="112">
                  <c:v>12.984999999999999</c:v>
                </c:pt>
                <c:pt idx="113">
                  <c:v>12.64</c:v>
                </c:pt>
                <c:pt idx="114">
                  <c:v>12.414999999999999</c:v>
                </c:pt>
                <c:pt idx="115">
                  <c:v>12.35</c:v>
                </c:pt>
                <c:pt idx="116">
                  <c:v>12.35</c:v>
                </c:pt>
                <c:pt idx="117">
                  <c:v>12.205</c:v>
                </c:pt>
                <c:pt idx="118">
                  <c:v>12.13</c:v>
                </c:pt>
                <c:pt idx="119">
                  <c:v>12.425000000000001</c:v>
                </c:pt>
                <c:pt idx="120">
                  <c:v>12.445</c:v>
                </c:pt>
                <c:pt idx="121">
                  <c:v>12.755000000000001</c:v>
                </c:pt>
                <c:pt idx="122">
                  <c:v>12.75</c:v>
                </c:pt>
                <c:pt idx="123">
                  <c:v>12.59</c:v>
                </c:pt>
                <c:pt idx="124">
                  <c:v>12.545</c:v>
                </c:pt>
                <c:pt idx="125">
                  <c:v>12.65</c:v>
                </c:pt>
                <c:pt idx="126">
                  <c:v>12.78</c:v>
                </c:pt>
                <c:pt idx="127">
                  <c:v>12.8</c:v>
                </c:pt>
                <c:pt idx="128">
                  <c:v>12.69</c:v>
                </c:pt>
                <c:pt idx="129">
                  <c:v>12.845000000000001</c:v>
                </c:pt>
                <c:pt idx="130">
                  <c:v>13.08</c:v>
                </c:pt>
                <c:pt idx="131">
                  <c:v>12.904999999999999</c:v>
                </c:pt>
                <c:pt idx="132">
                  <c:v>12.904999999999999</c:v>
                </c:pt>
                <c:pt idx="133">
                  <c:v>13.02</c:v>
                </c:pt>
                <c:pt idx="134">
                  <c:v>12.95</c:v>
                </c:pt>
                <c:pt idx="135">
                  <c:v>13.2</c:v>
                </c:pt>
                <c:pt idx="136">
                  <c:v>13.315</c:v>
                </c:pt>
                <c:pt idx="137">
                  <c:v>13.265000000000001</c:v>
                </c:pt>
                <c:pt idx="138">
                  <c:v>13.395</c:v>
                </c:pt>
                <c:pt idx="139">
                  <c:v>13.18</c:v>
                </c:pt>
                <c:pt idx="140">
                  <c:v>13.09</c:v>
                </c:pt>
                <c:pt idx="141">
                  <c:v>13.09</c:v>
                </c:pt>
                <c:pt idx="142">
                  <c:v>12.95</c:v>
                </c:pt>
                <c:pt idx="143">
                  <c:v>12.74</c:v>
                </c:pt>
                <c:pt idx="144">
                  <c:v>12.59</c:v>
                </c:pt>
                <c:pt idx="145">
                  <c:v>12.44</c:v>
                </c:pt>
                <c:pt idx="146">
                  <c:v>12.58</c:v>
                </c:pt>
                <c:pt idx="147">
                  <c:v>12.4</c:v>
                </c:pt>
                <c:pt idx="148">
                  <c:v>12.005000000000001</c:v>
                </c:pt>
                <c:pt idx="149">
                  <c:v>11.96</c:v>
                </c:pt>
                <c:pt idx="150">
                  <c:v>11.63</c:v>
                </c:pt>
                <c:pt idx="151">
                  <c:v>11.715</c:v>
                </c:pt>
                <c:pt idx="152">
                  <c:v>11.67</c:v>
                </c:pt>
                <c:pt idx="153">
                  <c:v>11.755000000000001</c:v>
                </c:pt>
                <c:pt idx="154">
                  <c:v>11.595000000000001</c:v>
                </c:pt>
                <c:pt idx="155">
                  <c:v>11.404999999999999</c:v>
                </c:pt>
                <c:pt idx="156">
                  <c:v>11.46</c:v>
                </c:pt>
                <c:pt idx="157">
                  <c:v>11.65</c:v>
                </c:pt>
                <c:pt idx="158">
                  <c:v>11.76</c:v>
                </c:pt>
                <c:pt idx="159">
                  <c:v>11.9</c:v>
                </c:pt>
                <c:pt idx="160">
                  <c:v>11.87</c:v>
                </c:pt>
                <c:pt idx="161">
                  <c:v>11.635</c:v>
                </c:pt>
                <c:pt idx="162">
                  <c:v>11.71</c:v>
                </c:pt>
                <c:pt idx="163">
                  <c:v>11.92</c:v>
                </c:pt>
                <c:pt idx="164">
                  <c:v>11.795</c:v>
                </c:pt>
                <c:pt idx="165">
                  <c:v>11.895</c:v>
                </c:pt>
                <c:pt idx="166">
                  <c:v>11.89</c:v>
                </c:pt>
                <c:pt idx="167">
                  <c:v>11.775</c:v>
                </c:pt>
                <c:pt idx="168">
                  <c:v>11.565</c:v>
                </c:pt>
                <c:pt idx="169">
                  <c:v>11.494999999999999</c:v>
                </c:pt>
                <c:pt idx="170">
                  <c:v>11.48</c:v>
                </c:pt>
                <c:pt idx="171">
                  <c:v>11.695</c:v>
                </c:pt>
                <c:pt idx="172">
                  <c:v>11.49</c:v>
                </c:pt>
                <c:pt idx="173">
                  <c:v>11.355</c:v>
                </c:pt>
                <c:pt idx="174">
                  <c:v>11.42</c:v>
                </c:pt>
                <c:pt idx="175">
                  <c:v>11.62</c:v>
                </c:pt>
                <c:pt idx="176">
                  <c:v>11.67</c:v>
                </c:pt>
                <c:pt idx="177">
                  <c:v>11.835000000000001</c:v>
                </c:pt>
                <c:pt idx="178">
                  <c:v>11.785</c:v>
                </c:pt>
                <c:pt idx="179">
                  <c:v>11.664999999999999</c:v>
                </c:pt>
                <c:pt idx="180">
                  <c:v>11.65</c:v>
                </c:pt>
                <c:pt idx="181">
                  <c:v>11.41</c:v>
                </c:pt>
                <c:pt idx="182">
                  <c:v>11.234999999999999</c:v>
                </c:pt>
                <c:pt idx="183">
                  <c:v>11.414999999999999</c:v>
                </c:pt>
                <c:pt idx="184">
                  <c:v>11.69</c:v>
                </c:pt>
                <c:pt idx="185">
                  <c:v>11.47</c:v>
                </c:pt>
                <c:pt idx="186">
                  <c:v>11.654999999999999</c:v>
                </c:pt>
                <c:pt idx="187">
                  <c:v>11.62</c:v>
                </c:pt>
                <c:pt idx="188">
                  <c:v>11.484999999999999</c:v>
                </c:pt>
                <c:pt idx="189">
                  <c:v>11.29</c:v>
                </c:pt>
                <c:pt idx="190">
                  <c:v>11.25</c:v>
                </c:pt>
                <c:pt idx="191">
                  <c:v>11.33</c:v>
                </c:pt>
                <c:pt idx="192">
                  <c:v>11.375</c:v>
                </c:pt>
                <c:pt idx="193">
                  <c:v>11.375</c:v>
                </c:pt>
                <c:pt idx="194">
                  <c:v>11.33</c:v>
                </c:pt>
                <c:pt idx="195">
                  <c:v>11.505000000000001</c:v>
                </c:pt>
                <c:pt idx="196">
                  <c:v>11.56</c:v>
                </c:pt>
                <c:pt idx="197">
                  <c:v>11.625</c:v>
                </c:pt>
                <c:pt idx="198">
                  <c:v>11.475</c:v>
                </c:pt>
                <c:pt idx="199">
                  <c:v>11.44</c:v>
                </c:pt>
                <c:pt idx="200">
                  <c:v>11.53</c:v>
                </c:pt>
                <c:pt idx="201">
                  <c:v>11.55</c:v>
                </c:pt>
                <c:pt idx="202">
                  <c:v>11.53</c:v>
                </c:pt>
                <c:pt idx="203">
                  <c:v>11.69</c:v>
                </c:pt>
                <c:pt idx="204">
                  <c:v>11.69</c:v>
                </c:pt>
                <c:pt idx="205">
                  <c:v>11.8</c:v>
                </c:pt>
                <c:pt idx="206">
                  <c:v>11.69</c:v>
                </c:pt>
                <c:pt idx="207">
                  <c:v>11.68</c:v>
                </c:pt>
                <c:pt idx="208">
                  <c:v>11.545</c:v>
                </c:pt>
                <c:pt idx="209">
                  <c:v>11.484999999999999</c:v>
                </c:pt>
                <c:pt idx="210">
                  <c:v>11.555</c:v>
                </c:pt>
                <c:pt idx="211">
                  <c:v>11.52</c:v>
                </c:pt>
                <c:pt idx="212">
                  <c:v>11.74</c:v>
                </c:pt>
                <c:pt idx="213">
                  <c:v>11.855</c:v>
                </c:pt>
                <c:pt idx="214">
                  <c:v>11.88</c:v>
                </c:pt>
                <c:pt idx="215">
                  <c:v>12.99</c:v>
                </c:pt>
                <c:pt idx="216">
                  <c:v>13.2</c:v>
                </c:pt>
                <c:pt idx="217">
                  <c:v>12.81</c:v>
                </c:pt>
                <c:pt idx="218">
                  <c:v>13.17</c:v>
                </c:pt>
                <c:pt idx="219">
                  <c:v>13.37</c:v>
                </c:pt>
                <c:pt idx="220">
                  <c:v>13.52</c:v>
                </c:pt>
                <c:pt idx="221">
                  <c:v>13.34</c:v>
                </c:pt>
                <c:pt idx="222">
                  <c:v>13.52</c:v>
                </c:pt>
                <c:pt idx="223">
                  <c:v>13.82</c:v>
                </c:pt>
                <c:pt idx="224">
                  <c:v>13.475</c:v>
                </c:pt>
                <c:pt idx="225">
                  <c:v>13.69</c:v>
                </c:pt>
                <c:pt idx="226">
                  <c:v>13.505000000000001</c:v>
                </c:pt>
                <c:pt idx="227">
                  <c:v>12.945</c:v>
                </c:pt>
                <c:pt idx="228">
                  <c:v>12.744999999999999</c:v>
                </c:pt>
                <c:pt idx="229">
                  <c:v>12.875</c:v>
                </c:pt>
                <c:pt idx="230">
                  <c:v>12.61</c:v>
                </c:pt>
                <c:pt idx="231">
                  <c:v>12.8</c:v>
                </c:pt>
                <c:pt idx="232">
                  <c:v>12.9</c:v>
                </c:pt>
                <c:pt idx="233">
                  <c:v>12.79</c:v>
                </c:pt>
                <c:pt idx="234">
                  <c:v>12.855</c:v>
                </c:pt>
                <c:pt idx="235">
                  <c:v>12.89</c:v>
                </c:pt>
                <c:pt idx="236">
                  <c:v>13.196</c:v>
                </c:pt>
                <c:pt idx="237">
                  <c:v>13.446999999999999</c:v>
                </c:pt>
                <c:pt idx="238">
                  <c:v>13.709</c:v>
                </c:pt>
                <c:pt idx="239">
                  <c:v>13.471</c:v>
                </c:pt>
                <c:pt idx="240">
                  <c:v>13.685</c:v>
                </c:pt>
                <c:pt idx="241">
                  <c:v>13.641</c:v>
                </c:pt>
                <c:pt idx="242">
                  <c:v>13.231</c:v>
                </c:pt>
                <c:pt idx="243">
                  <c:v>13.135</c:v>
                </c:pt>
                <c:pt idx="244">
                  <c:v>12.991</c:v>
                </c:pt>
                <c:pt idx="245">
                  <c:v>12.81</c:v>
                </c:pt>
                <c:pt idx="246">
                  <c:v>12.91</c:v>
                </c:pt>
                <c:pt idx="247">
                  <c:v>12.916</c:v>
                </c:pt>
                <c:pt idx="248">
                  <c:v>12.653</c:v>
                </c:pt>
                <c:pt idx="249">
                  <c:v>12.582000000000001</c:v>
                </c:pt>
                <c:pt idx="250">
                  <c:v>12.871</c:v>
                </c:pt>
                <c:pt idx="251">
                  <c:v>13.122</c:v>
                </c:pt>
                <c:pt idx="252">
                  <c:v>13.282999999999999</c:v>
                </c:pt>
                <c:pt idx="253">
                  <c:v>13.044</c:v>
                </c:pt>
                <c:pt idx="254">
                  <c:v>12.798</c:v>
                </c:pt>
                <c:pt idx="255">
                  <c:v>12.682</c:v>
                </c:pt>
                <c:pt idx="256">
                  <c:v>12.507</c:v>
                </c:pt>
                <c:pt idx="257">
                  <c:v>12.340999999999999</c:v>
                </c:pt>
                <c:pt idx="258">
                  <c:v>12.167999999999999</c:v>
                </c:pt>
                <c:pt idx="259">
                  <c:v>12.228999999999999</c:v>
                </c:pt>
                <c:pt idx="260">
                  <c:v>12.507999999999999</c:v>
                </c:pt>
                <c:pt idx="261">
                  <c:v>12.365</c:v>
                </c:pt>
                <c:pt idx="262">
                  <c:v>12.42</c:v>
                </c:pt>
                <c:pt idx="263">
                  <c:v>12.516999999999999</c:v>
                </c:pt>
                <c:pt idx="264">
                  <c:v>12.752000000000001</c:v>
                </c:pt>
                <c:pt idx="265">
                  <c:v>12.837</c:v>
                </c:pt>
                <c:pt idx="266">
                  <c:v>12.718999999999999</c:v>
                </c:pt>
                <c:pt idx="267">
                  <c:v>12.571999999999999</c:v>
                </c:pt>
                <c:pt idx="268">
                  <c:v>12.612</c:v>
                </c:pt>
                <c:pt idx="269">
                  <c:v>12.789</c:v>
                </c:pt>
                <c:pt idx="270">
                  <c:v>12.798</c:v>
                </c:pt>
                <c:pt idx="271">
                  <c:v>12.725</c:v>
                </c:pt>
                <c:pt idx="272">
                  <c:v>12.845000000000001</c:v>
                </c:pt>
                <c:pt idx="273">
                  <c:v>12.814</c:v>
                </c:pt>
                <c:pt idx="274">
                  <c:v>13.101000000000001</c:v>
                </c:pt>
                <c:pt idx="275">
                  <c:v>13.09</c:v>
                </c:pt>
                <c:pt idx="276">
                  <c:v>13.044</c:v>
                </c:pt>
                <c:pt idx="277">
                  <c:v>12.826000000000001</c:v>
                </c:pt>
                <c:pt idx="278">
                  <c:v>12.962999999999999</c:v>
                </c:pt>
                <c:pt idx="279">
                  <c:v>12.965999999999999</c:v>
                </c:pt>
                <c:pt idx="280">
                  <c:v>13.023999999999999</c:v>
                </c:pt>
                <c:pt idx="281">
                  <c:v>12.981999999999999</c:v>
                </c:pt>
                <c:pt idx="282">
                  <c:v>12.691000000000001</c:v>
                </c:pt>
                <c:pt idx="283">
                  <c:v>12.747</c:v>
                </c:pt>
                <c:pt idx="284">
                  <c:v>12.643000000000001</c:v>
                </c:pt>
                <c:pt idx="285">
                  <c:v>12.722</c:v>
                </c:pt>
                <c:pt idx="286">
                  <c:v>12.691000000000001</c:v>
                </c:pt>
                <c:pt idx="287">
                  <c:v>12.884</c:v>
                </c:pt>
                <c:pt idx="288">
                  <c:v>12.657</c:v>
                </c:pt>
                <c:pt idx="289">
                  <c:v>12.744</c:v>
                </c:pt>
                <c:pt idx="290">
                  <c:v>12.811</c:v>
                </c:pt>
                <c:pt idx="291">
                  <c:v>12.965</c:v>
                </c:pt>
                <c:pt idx="292">
                  <c:v>12.986000000000001</c:v>
                </c:pt>
                <c:pt idx="293">
                  <c:v>12.87</c:v>
                </c:pt>
                <c:pt idx="294">
                  <c:v>12.771000000000001</c:v>
                </c:pt>
                <c:pt idx="295">
                  <c:v>12.547000000000001</c:v>
                </c:pt>
                <c:pt idx="296">
                  <c:v>12.329000000000001</c:v>
                </c:pt>
                <c:pt idx="297">
                  <c:v>12.449</c:v>
                </c:pt>
                <c:pt idx="298">
                  <c:v>12.246</c:v>
                </c:pt>
                <c:pt idx="299">
                  <c:v>12.337999999999999</c:v>
                </c:pt>
                <c:pt idx="300">
                  <c:v>12.242000000000001</c:v>
                </c:pt>
                <c:pt idx="301">
                  <c:v>12.329000000000001</c:v>
                </c:pt>
                <c:pt idx="302">
                  <c:v>12.198</c:v>
                </c:pt>
                <c:pt idx="303">
                  <c:v>12.196999999999999</c:v>
                </c:pt>
                <c:pt idx="304">
                  <c:v>12.191000000000001</c:v>
                </c:pt>
                <c:pt idx="305">
                  <c:v>12.093999999999999</c:v>
                </c:pt>
                <c:pt idx="306">
                  <c:v>12.157</c:v>
                </c:pt>
                <c:pt idx="307">
                  <c:v>11.992000000000001</c:v>
                </c:pt>
                <c:pt idx="308">
                  <c:v>11.904999999999999</c:v>
                </c:pt>
                <c:pt idx="309">
                  <c:v>11.988</c:v>
                </c:pt>
                <c:pt idx="310">
                  <c:v>12.131</c:v>
                </c:pt>
                <c:pt idx="311">
                  <c:v>11.901</c:v>
                </c:pt>
                <c:pt idx="312">
                  <c:v>11.923</c:v>
                </c:pt>
                <c:pt idx="313">
                  <c:v>11.898</c:v>
                </c:pt>
                <c:pt idx="314">
                  <c:v>11.875999999999999</c:v>
                </c:pt>
                <c:pt idx="315">
                  <c:v>11.81</c:v>
                </c:pt>
                <c:pt idx="316">
                  <c:v>11.895</c:v>
                </c:pt>
                <c:pt idx="317">
                  <c:v>11.864000000000001</c:v>
                </c:pt>
                <c:pt idx="318">
                  <c:v>11.595000000000001</c:v>
                </c:pt>
                <c:pt idx="319">
                  <c:v>11.599</c:v>
                </c:pt>
                <c:pt idx="320">
                  <c:v>11.54</c:v>
                </c:pt>
                <c:pt idx="321">
                  <c:v>11.648</c:v>
                </c:pt>
                <c:pt idx="322">
                  <c:v>11.65</c:v>
                </c:pt>
                <c:pt idx="323">
                  <c:v>11.744999999999999</c:v>
                </c:pt>
                <c:pt idx="324">
                  <c:v>11.948</c:v>
                </c:pt>
                <c:pt idx="325">
                  <c:v>11.788</c:v>
                </c:pt>
                <c:pt idx="326">
                  <c:v>11.701000000000001</c:v>
                </c:pt>
                <c:pt idx="327">
                  <c:v>11.603999999999999</c:v>
                </c:pt>
                <c:pt idx="328">
                  <c:v>11.586</c:v>
                </c:pt>
                <c:pt idx="329">
                  <c:v>11.606</c:v>
                </c:pt>
                <c:pt idx="330">
                  <c:v>11.76</c:v>
                </c:pt>
                <c:pt idx="331">
                  <c:v>11.714</c:v>
                </c:pt>
                <c:pt idx="332">
                  <c:v>11.58</c:v>
                </c:pt>
                <c:pt idx="333">
                  <c:v>11.417</c:v>
                </c:pt>
                <c:pt idx="334">
                  <c:v>11.371</c:v>
                </c:pt>
                <c:pt idx="335">
                  <c:v>11.391999999999999</c:v>
                </c:pt>
                <c:pt idx="336">
                  <c:v>11.448</c:v>
                </c:pt>
                <c:pt idx="337">
                  <c:v>11.367000000000001</c:v>
                </c:pt>
                <c:pt idx="338">
                  <c:v>11.239000000000001</c:v>
                </c:pt>
                <c:pt idx="339">
                  <c:v>11.243</c:v>
                </c:pt>
                <c:pt idx="340">
                  <c:v>11.122</c:v>
                </c:pt>
                <c:pt idx="341">
                  <c:v>11.194000000000001</c:v>
                </c:pt>
                <c:pt idx="342">
                  <c:v>11.271000000000001</c:v>
                </c:pt>
                <c:pt idx="343">
                  <c:v>11.21</c:v>
                </c:pt>
                <c:pt idx="344">
                  <c:v>11.228999999999999</c:v>
                </c:pt>
                <c:pt idx="345">
                  <c:v>11.27</c:v>
                </c:pt>
                <c:pt idx="346">
                  <c:v>11.161</c:v>
                </c:pt>
                <c:pt idx="347">
                  <c:v>11.112</c:v>
                </c:pt>
                <c:pt idx="348">
                  <c:v>10.939</c:v>
                </c:pt>
                <c:pt idx="349">
                  <c:v>10.896000000000001</c:v>
                </c:pt>
                <c:pt idx="350">
                  <c:v>10.936999999999999</c:v>
                </c:pt>
                <c:pt idx="351">
                  <c:v>10.875999999999999</c:v>
                </c:pt>
                <c:pt idx="352">
                  <c:v>10.874000000000001</c:v>
                </c:pt>
                <c:pt idx="353">
                  <c:v>10.836</c:v>
                </c:pt>
                <c:pt idx="354">
                  <c:v>10.798</c:v>
                </c:pt>
                <c:pt idx="355">
                  <c:v>10.585000000000001</c:v>
                </c:pt>
                <c:pt idx="356">
                  <c:v>10.531000000000001</c:v>
                </c:pt>
                <c:pt idx="357">
                  <c:v>10.635</c:v>
                </c:pt>
                <c:pt idx="358">
                  <c:v>10.464</c:v>
                </c:pt>
                <c:pt idx="359">
                  <c:v>10.433999999999999</c:v>
                </c:pt>
                <c:pt idx="360">
                  <c:v>10.585000000000001</c:v>
                </c:pt>
                <c:pt idx="361">
                  <c:v>10.529</c:v>
                </c:pt>
                <c:pt idx="362">
                  <c:v>10.513</c:v>
                </c:pt>
                <c:pt idx="363">
                  <c:v>10.504</c:v>
                </c:pt>
                <c:pt idx="364">
                  <c:v>10.518000000000001</c:v>
                </c:pt>
                <c:pt idx="365">
                  <c:v>10.499000000000001</c:v>
                </c:pt>
                <c:pt idx="366">
                  <c:v>10.507999999999999</c:v>
                </c:pt>
                <c:pt idx="367">
                  <c:v>10.519</c:v>
                </c:pt>
                <c:pt idx="368">
                  <c:v>10.395</c:v>
                </c:pt>
                <c:pt idx="369">
                  <c:v>10.339</c:v>
                </c:pt>
                <c:pt idx="370">
                  <c:v>10.308999999999999</c:v>
                </c:pt>
                <c:pt idx="371">
                  <c:v>10.349</c:v>
                </c:pt>
                <c:pt idx="372">
                  <c:v>10.27</c:v>
                </c:pt>
                <c:pt idx="373">
                  <c:v>10.117000000000001</c:v>
                </c:pt>
                <c:pt idx="374">
                  <c:v>9.9870000000000001</c:v>
                </c:pt>
                <c:pt idx="375">
                  <c:v>10.065</c:v>
                </c:pt>
                <c:pt idx="376">
                  <c:v>10.170999999999999</c:v>
                </c:pt>
                <c:pt idx="377">
                  <c:v>10.234</c:v>
                </c:pt>
                <c:pt idx="378">
                  <c:v>10.067</c:v>
                </c:pt>
                <c:pt idx="379">
                  <c:v>10.122999999999999</c:v>
                </c:pt>
                <c:pt idx="380">
                  <c:v>10.106999999999999</c:v>
                </c:pt>
                <c:pt idx="381">
                  <c:v>10.111000000000001</c:v>
                </c:pt>
                <c:pt idx="382">
                  <c:v>10.208</c:v>
                </c:pt>
                <c:pt idx="383">
                  <c:v>10.303000000000001</c:v>
                </c:pt>
                <c:pt idx="384">
                  <c:v>10.228999999999999</c:v>
                </c:pt>
                <c:pt idx="385">
                  <c:v>10.134</c:v>
                </c:pt>
                <c:pt idx="386">
                  <c:v>10.204000000000001</c:v>
                </c:pt>
                <c:pt idx="387">
                  <c:v>10.295</c:v>
                </c:pt>
                <c:pt idx="388">
                  <c:v>10.173999999999999</c:v>
                </c:pt>
                <c:pt idx="389">
                  <c:v>10.151999999999999</c:v>
                </c:pt>
                <c:pt idx="390">
                  <c:v>10.079000000000001</c:v>
                </c:pt>
                <c:pt idx="391">
                  <c:v>10.044</c:v>
                </c:pt>
                <c:pt idx="392">
                  <c:v>10.106</c:v>
                </c:pt>
                <c:pt idx="393">
                  <c:v>10.124000000000001</c:v>
                </c:pt>
                <c:pt idx="394">
                  <c:v>10.069000000000001</c:v>
                </c:pt>
                <c:pt idx="395">
                  <c:v>10.096</c:v>
                </c:pt>
                <c:pt idx="396">
                  <c:v>10.047000000000001</c:v>
                </c:pt>
                <c:pt idx="397">
                  <c:v>9.9700000000000006</c:v>
                </c:pt>
                <c:pt idx="398">
                  <c:v>9.9380000000000006</c:v>
                </c:pt>
                <c:pt idx="399">
                  <c:v>9.9979999999999993</c:v>
                </c:pt>
                <c:pt idx="400">
                  <c:v>9.86</c:v>
                </c:pt>
                <c:pt idx="401">
                  <c:v>9.8889999999999993</c:v>
                </c:pt>
                <c:pt idx="402">
                  <c:v>9.8520000000000003</c:v>
                </c:pt>
                <c:pt idx="403">
                  <c:v>9.8140000000000001</c:v>
                </c:pt>
                <c:pt idx="404">
                  <c:v>9.98</c:v>
                </c:pt>
                <c:pt idx="405">
                  <c:v>10.026</c:v>
                </c:pt>
                <c:pt idx="406">
                  <c:v>10.048999999999999</c:v>
                </c:pt>
                <c:pt idx="407">
                  <c:v>10.14</c:v>
                </c:pt>
                <c:pt idx="408">
                  <c:v>10.124000000000001</c:v>
                </c:pt>
                <c:pt idx="409">
                  <c:v>10.26</c:v>
                </c:pt>
                <c:pt idx="410">
                  <c:v>10.161</c:v>
                </c:pt>
                <c:pt idx="411">
                  <c:v>10.016999999999999</c:v>
                </c:pt>
                <c:pt idx="412">
                  <c:v>9.9429999999999996</c:v>
                </c:pt>
                <c:pt idx="413">
                  <c:v>10.065</c:v>
                </c:pt>
                <c:pt idx="414">
                  <c:v>10.077999999999999</c:v>
                </c:pt>
                <c:pt idx="415">
                  <c:v>9.9879999999999995</c:v>
                </c:pt>
                <c:pt idx="416">
                  <c:v>9.984</c:v>
                </c:pt>
                <c:pt idx="417">
                  <c:v>10.15</c:v>
                </c:pt>
                <c:pt idx="418">
                  <c:v>10.196</c:v>
                </c:pt>
                <c:pt idx="419">
                  <c:v>10.210000000000001</c:v>
                </c:pt>
                <c:pt idx="420">
                  <c:v>10.313000000000001</c:v>
                </c:pt>
                <c:pt idx="421">
                  <c:v>10.286</c:v>
                </c:pt>
                <c:pt idx="422">
                  <c:v>10.218999999999999</c:v>
                </c:pt>
                <c:pt idx="423">
                  <c:v>10.154</c:v>
                </c:pt>
                <c:pt idx="424">
                  <c:v>10.048999999999999</c:v>
                </c:pt>
                <c:pt idx="425">
                  <c:v>9.9969999999999999</c:v>
                </c:pt>
                <c:pt idx="426">
                  <c:v>10.016999999999999</c:v>
                </c:pt>
                <c:pt idx="427">
                  <c:v>10.073</c:v>
                </c:pt>
                <c:pt idx="428">
                  <c:v>10.095000000000001</c:v>
                </c:pt>
                <c:pt idx="429">
                  <c:v>10.186999999999999</c:v>
                </c:pt>
                <c:pt idx="430">
                  <c:v>10.16</c:v>
                </c:pt>
                <c:pt idx="431">
                  <c:v>10.263999999999999</c:v>
                </c:pt>
                <c:pt idx="432">
                  <c:v>10.247</c:v>
                </c:pt>
                <c:pt idx="433">
                  <c:v>10.336</c:v>
                </c:pt>
                <c:pt idx="434">
                  <c:v>10.516</c:v>
                </c:pt>
                <c:pt idx="435">
                  <c:v>10.791</c:v>
                </c:pt>
                <c:pt idx="436">
                  <c:v>10.762</c:v>
                </c:pt>
                <c:pt idx="437">
                  <c:v>10.576000000000001</c:v>
                </c:pt>
                <c:pt idx="438">
                  <c:v>10.814</c:v>
                </c:pt>
                <c:pt idx="439">
                  <c:v>11.03</c:v>
                </c:pt>
                <c:pt idx="440">
                  <c:v>10.851000000000001</c:v>
                </c:pt>
                <c:pt idx="441">
                  <c:v>10.863</c:v>
                </c:pt>
                <c:pt idx="442">
                  <c:v>10.837999999999999</c:v>
                </c:pt>
                <c:pt idx="443">
                  <c:v>10.664</c:v>
                </c:pt>
                <c:pt idx="444">
                  <c:v>10.553000000000001</c:v>
                </c:pt>
                <c:pt idx="445">
                  <c:v>10.659000000000001</c:v>
                </c:pt>
                <c:pt idx="446">
                  <c:v>10.808999999999999</c:v>
                </c:pt>
                <c:pt idx="447">
                  <c:v>10.696999999999999</c:v>
                </c:pt>
                <c:pt idx="448">
                  <c:v>10.896000000000001</c:v>
                </c:pt>
                <c:pt idx="449">
                  <c:v>10.964</c:v>
                </c:pt>
                <c:pt idx="450">
                  <c:v>11.157</c:v>
                </c:pt>
                <c:pt idx="451">
                  <c:v>10.967000000000001</c:v>
                </c:pt>
                <c:pt idx="452">
                  <c:v>10.975</c:v>
                </c:pt>
                <c:pt idx="453">
                  <c:v>10.824</c:v>
                </c:pt>
                <c:pt idx="454">
                  <c:v>10.805</c:v>
                </c:pt>
                <c:pt idx="455">
                  <c:v>10.577999999999999</c:v>
                </c:pt>
                <c:pt idx="456">
                  <c:v>10.795999999999999</c:v>
                </c:pt>
                <c:pt idx="457">
                  <c:v>11.035</c:v>
                </c:pt>
                <c:pt idx="458">
                  <c:v>11.055</c:v>
                </c:pt>
                <c:pt idx="459">
                  <c:v>10.845000000000001</c:v>
                </c:pt>
                <c:pt idx="460">
                  <c:v>10.606</c:v>
                </c:pt>
                <c:pt idx="461">
                  <c:v>10.718999999999999</c:v>
                </c:pt>
                <c:pt idx="462">
                  <c:v>10.609</c:v>
                </c:pt>
                <c:pt idx="463">
                  <c:v>10.582000000000001</c:v>
                </c:pt>
                <c:pt idx="464">
                  <c:v>10.602</c:v>
                </c:pt>
                <c:pt idx="465">
                  <c:v>10.499000000000001</c:v>
                </c:pt>
                <c:pt idx="466">
                  <c:v>10.497999999999999</c:v>
                </c:pt>
                <c:pt idx="467">
                  <c:v>10.278</c:v>
                </c:pt>
                <c:pt idx="468">
                  <c:v>10.212</c:v>
                </c:pt>
                <c:pt idx="469">
                  <c:v>10.116</c:v>
                </c:pt>
                <c:pt idx="470">
                  <c:v>10.196</c:v>
                </c:pt>
                <c:pt idx="471">
                  <c:v>10.31</c:v>
                </c:pt>
                <c:pt idx="472">
                  <c:v>10.226000000000001</c:v>
                </c:pt>
                <c:pt idx="473">
                  <c:v>10.224</c:v>
                </c:pt>
                <c:pt idx="474">
                  <c:v>10.172000000000001</c:v>
                </c:pt>
                <c:pt idx="475">
                  <c:v>10.08</c:v>
                </c:pt>
                <c:pt idx="476">
                  <c:v>10.087999999999999</c:v>
                </c:pt>
                <c:pt idx="477">
                  <c:v>10.037000000000001</c:v>
                </c:pt>
                <c:pt idx="478">
                  <c:v>9.9600000000000009</c:v>
                </c:pt>
                <c:pt idx="479">
                  <c:v>9.9109999999999996</c:v>
                </c:pt>
                <c:pt idx="480">
                  <c:v>10.016</c:v>
                </c:pt>
                <c:pt idx="481">
                  <c:v>10.051</c:v>
                </c:pt>
                <c:pt idx="482">
                  <c:v>9.9809999999999999</c:v>
                </c:pt>
                <c:pt idx="483">
                  <c:v>9.9420000000000002</c:v>
                </c:pt>
                <c:pt idx="484">
                  <c:v>10.01</c:v>
                </c:pt>
                <c:pt idx="485">
                  <c:v>9.9719999999999995</c:v>
                </c:pt>
                <c:pt idx="486">
                  <c:v>9.8979999999999997</c:v>
                </c:pt>
                <c:pt idx="487">
                  <c:v>9.7409999999999997</c:v>
                </c:pt>
                <c:pt idx="488">
                  <c:v>9.7219999999999995</c:v>
                </c:pt>
                <c:pt idx="489">
                  <c:v>9.6690000000000005</c:v>
                </c:pt>
                <c:pt idx="490">
                  <c:v>9.6590000000000007</c:v>
                </c:pt>
                <c:pt idx="491">
                  <c:v>9.6170000000000009</c:v>
                </c:pt>
                <c:pt idx="492">
                  <c:v>9.5969999999999995</c:v>
                </c:pt>
                <c:pt idx="493">
                  <c:v>9.6059999999999999</c:v>
                </c:pt>
                <c:pt idx="494">
                  <c:v>9.6059999999999999</c:v>
                </c:pt>
                <c:pt idx="495">
                  <c:v>9.5830000000000002</c:v>
                </c:pt>
                <c:pt idx="496">
                  <c:v>9.5359999999999996</c:v>
                </c:pt>
                <c:pt idx="497">
                  <c:v>9.5890000000000004</c:v>
                </c:pt>
                <c:pt idx="498">
                  <c:v>9.6349999999999998</c:v>
                </c:pt>
                <c:pt idx="499">
                  <c:v>9.6449999999999996</c:v>
                </c:pt>
                <c:pt idx="500">
                  <c:v>9.6790000000000003</c:v>
                </c:pt>
                <c:pt idx="501">
                  <c:v>9.6679999999999993</c:v>
                </c:pt>
                <c:pt idx="502">
                  <c:v>9.7080000000000002</c:v>
                </c:pt>
                <c:pt idx="503">
                  <c:v>9.7739999999999991</c:v>
                </c:pt>
                <c:pt idx="504">
                  <c:v>9.7989999999999995</c:v>
                </c:pt>
                <c:pt idx="505">
                  <c:v>9.7530000000000001</c:v>
                </c:pt>
                <c:pt idx="506">
                  <c:v>9.6539999999999999</c:v>
                </c:pt>
                <c:pt idx="507">
                  <c:v>9.6319999999999997</c:v>
                </c:pt>
                <c:pt idx="508">
                  <c:v>9.7959999999999994</c:v>
                </c:pt>
                <c:pt idx="509">
                  <c:v>9.7899999999999991</c:v>
                </c:pt>
                <c:pt idx="510">
                  <c:v>9.7590000000000003</c:v>
                </c:pt>
                <c:pt idx="511">
                  <c:v>9.7680000000000007</c:v>
                </c:pt>
                <c:pt idx="512">
                  <c:v>9.8160000000000007</c:v>
                </c:pt>
                <c:pt idx="513">
                  <c:v>9.7759999999999998</c:v>
                </c:pt>
                <c:pt idx="514">
                  <c:v>9.7639999999999993</c:v>
                </c:pt>
                <c:pt idx="515">
                  <c:v>9.6769999999999996</c:v>
                </c:pt>
                <c:pt idx="516">
                  <c:v>9.6189999999999998</c:v>
                </c:pt>
                <c:pt idx="517">
                  <c:v>9.66</c:v>
                </c:pt>
                <c:pt idx="518">
                  <c:v>9.6999999999999993</c:v>
                </c:pt>
                <c:pt idx="519">
                  <c:v>9.6349999999999998</c:v>
                </c:pt>
                <c:pt idx="520">
                  <c:v>9.6120000000000001</c:v>
                </c:pt>
                <c:pt idx="521">
                  <c:v>9.7010000000000005</c:v>
                </c:pt>
                <c:pt idx="522">
                  <c:v>9.7309999999999999</c:v>
                </c:pt>
                <c:pt idx="523">
                  <c:v>9.6649999999999991</c:v>
                </c:pt>
                <c:pt idx="524">
                  <c:v>9.6780000000000008</c:v>
                </c:pt>
                <c:pt idx="525">
                  <c:v>9.7650000000000006</c:v>
                </c:pt>
                <c:pt idx="526">
                  <c:v>9.7539999999999996</c:v>
                </c:pt>
                <c:pt idx="527">
                  <c:v>9.82</c:v>
                </c:pt>
                <c:pt idx="528">
                  <c:v>9.7959999999999994</c:v>
                </c:pt>
                <c:pt idx="529">
                  <c:v>9.8729999999999993</c:v>
                </c:pt>
                <c:pt idx="530">
                  <c:v>9.859</c:v>
                </c:pt>
                <c:pt idx="531">
                  <c:v>9.798</c:v>
                </c:pt>
                <c:pt idx="532">
                  <c:v>9.7729999999999997</c:v>
                </c:pt>
                <c:pt idx="533">
                  <c:v>9.8360000000000003</c:v>
                </c:pt>
                <c:pt idx="534">
                  <c:v>9.8439999999999994</c:v>
                </c:pt>
                <c:pt idx="535">
                  <c:v>9.9120000000000008</c:v>
                </c:pt>
                <c:pt idx="536">
                  <c:v>9.8040000000000003</c:v>
                </c:pt>
                <c:pt idx="537">
                  <c:v>9.8420000000000005</c:v>
                </c:pt>
                <c:pt idx="538">
                  <c:v>9.7870000000000008</c:v>
                </c:pt>
                <c:pt idx="539">
                  <c:v>9.74</c:v>
                </c:pt>
                <c:pt idx="540">
                  <c:v>9.7379999999999995</c:v>
                </c:pt>
                <c:pt idx="541">
                  <c:v>9.6690000000000005</c:v>
                </c:pt>
                <c:pt idx="542">
                  <c:v>9.6880000000000006</c:v>
                </c:pt>
                <c:pt idx="543">
                  <c:v>9.7029999999999994</c:v>
                </c:pt>
                <c:pt idx="544">
                  <c:v>9.7579999999999991</c:v>
                </c:pt>
                <c:pt idx="545">
                  <c:v>9.7080000000000002</c:v>
                </c:pt>
                <c:pt idx="546">
                  <c:v>9.6750000000000007</c:v>
                </c:pt>
                <c:pt idx="547">
                  <c:v>9.6720000000000006</c:v>
                </c:pt>
                <c:pt idx="548">
                  <c:v>9.7870000000000008</c:v>
                </c:pt>
                <c:pt idx="549">
                  <c:v>9.8879999999999999</c:v>
                </c:pt>
                <c:pt idx="550">
                  <c:v>9.9329999999999998</c:v>
                </c:pt>
                <c:pt idx="551">
                  <c:v>9.8629999999999995</c:v>
                </c:pt>
                <c:pt idx="552">
                  <c:v>9.8109999999999999</c:v>
                </c:pt>
                <c:pt idx="553">
                  <c:v>9.8559999999999999</c:v>
                </c:pt>
                <c:pt idx="554">
                  <c:v>9.8580000000000005</c:v>
                </c:pt>
                <c:pt idx="555">
                  <c:v>9.8130000000000006</c:v>
                </c:pt>
                <c:pt idx="556">
                  <c:v>9.8840000000000003</c:v>
                </c:pt>
                <c:pt idx="557">
                  <c:v>9.8930000000000007</c:v>
                </c:pt>
                <c:pt idx="558">
                  <c:v>9.8960000000000008</c:v>
                </c:pt>
                <c:pt idx="559">
                  <c:v>9.9320000000000004</c:v>
                </c:pt>
                <c:pt idx="560">
                  <c:v>9.9700000000000006</c:v>
                </c:pt>
                <c:pt idx="561">
                  <c:v>9.9740000000000002</c:v>
                </c:pt>
                <c:pt idx="562">
                  <c:v>9.9450000000000003</c:v>
                </c:pt>
                <c:pt idx="563">
                  <c:v>10.061</c:v>
                </c:pt>
                <c:pt idx="564">
                  <c:v>10.066000000000001</c:v>
                </c:pt>
                <c:pt idx="565">
                  <c:v>9.99</c:v>
                </c:pt>
                <c:pt idx="566">
                  <c:v>10.159000000000001</c:v>
                </c:pt>
                <c:pt idx="567">
                  <c:v>10.215</c:v>
                </c:pt>
                <c:pt idx="568">
                  <c:v>10.242000000000001</c:v>
                </c:pt>
                <c:pt idx="569">
                  <c:v>10.406000000000001</c:v>
                </c:pt>
                <c:pt idx="570">
                  <c:v>10.654</c:v>
                </c:pt>
                <c:pt idx="571">
                  <c:v>10.768000000000001</c:v>
                </c:pt>
                <c:pt idx="572">
                  <c:v>10.734999999999999</c:v>
                </c:pt>
                <c:pt idx="573">
                  <c:v>10.542999999999999</c:v>
                </c:pt>
                <c:pt idx="574">
                  <c:v>10.491</c:v>
                </c:pt>
                <c:pt idx="575">
                  <c:v>10.502000000000001</c:v>
                </c:pt>
                <c:pt idx="576">
                  <c:v>10.619</c:v>
                </c:pt>
                <c:pt idx="577">
                  <c:v>10.616</c:v>
                </c:pt>
                <c:pt idx="578">
                  <c:v>10.44</c:v>
                </c:pt>
                <c:pt idx="579">
                  <c:v>10.394</c:v>
                </c:pt>
                <c:pt idx="580">
                  <c:v>10.634</c:v>
                </c:pt>
                <c:pt idx="581">
                  <c:v>10.432</c:v>
                </c:pt>
                <c:pt idx="582">
                  <c:v>10.321</c:v>
                </c:pt>
                <c:pt idx="583">
                  <c:v>10.438000000000001</c:v>
                </c:pt>
                <c:pt idx="584">
                  <c:v>10.419</c:v>
                </c:pt>
                <c:pt idx="585">
                  <c:v>10.473000000000001</c:v>
                </c:pt>
                <c:pt idx="586">
                  <c:v>10.493</c:v>
                </c:pt>
                <c:pt idx="587">
                  <c:v>10.567</c:v>
                </c:pt>
                <c:pt idx="588">
                  <c:v>10.583</c:v>
                </c:pt>
                <c:pt idx="589">
                  <c:v>10.561999999999999</c:v>
                </c:pt>
                <c:pt idx="590">
                  <c:v>10.569000000000001</c:v>
                </c:pt>
                <c:pt idx="591">
                  <c:v>10.56</c:v>
                </c:pt>
                <c:pt idx="592">
                  <c:v>10.654999999999999</c:v>
                </c:pt>
                <c:pt idx="593">
                  <c:v>10.696</c:v>
                </c:pt>
                <c:pt idx="594">
                  <c:v>10.654</c:v>
                </c:pt>
                <c:pt idx="595">
                  <c:v>10.78</c:v>
                </c:pt>
                <c:pt idx="596">
                  <c:v>10.756</c:v>
                </c:pt>
                <c:pt idx="597">
                  <c:v>10.84</c:v>
                </c:pt>
                <c:pt idx="598">
                  <c:v>10.715</c:v>
                </c:pt>
                <c:pt idx="599">
                  <c:v>10.673999999999999</c:v>
                </c:pt>
                <c:pt idx="600">
                  <c:v>10.867000000000001</c:v>
                </c:pt>
                <c:pt idx="601">
                  <c:v>10.791</c:v>
                </c:pt>
                <c:pt idx="602">
                  <c:v>10.807</c:v>
                </c:pt>
                <c:pt idx="603">
                  <c:v>10.848000000000001</c:v>
                </c:pt>
                <c:pt idx="604">
                  <c:v>10.929</c:v>
                </c:pt>
                <c:pt idx="605">
                  <c:v>10.853</c:v>
                </c:pt>
                <c:pt idx="606">
                  <c:v>11.317</c:v>
                </c:pt>
                <c:pt idx="607">
                  <c:v>11.308</c:v>
                </c:pt>
                <c:pt idx="608">
                  <c:v>11.192</c:v>
                </c:pt>
                <c:pt idx="609">
                  <c:v>11.323</c:v>
                </c:pt>
                <c:pt idx="610">
                  <c:v>11.246</c:v>
                </c:pt>
                <c:pt idx="611">
                  <c:v>11.194000000000001</c:v>
                </c:pt>
                <c:pt idx="612">
                  <c:v>11.282999999999999</c:v>
                </c:pt>
                <c:pt idx="613">
                  <c:v>11.285</c:v>
                </c:pt>
                <c:pt idx="614">
                  <c:v>11.349</c:v>
                </c:pt>
                <c:pt idx="615">
                  <c:v>11.218999999999999</c:v>
                </c:pt>
                <c:pt idx="616">
                  <c:v>11.154</c:v>
                </c:pt>
                <c:pt idx="617">
                  <c:v>11.09</c:v>
                </c:pt>
                <c:pt idx="618">
                  <c:v>11.122</c:v>
                </c:pt>
                <c:pt idx="619">
                  <c:v>11.265000000000001</c:v>
                </c:pt>
                <c:pt idx="620">
                  <c:v>11.307</c:v>
                </c:pt>
                <c:pt idx="621">
                  <c:v>11.547000000000001</c:v>
                </c:pt>
                <c:pt idx="622">
                  <c:v>11.769</c:v>
                </c:pt>
                <c:pt idx="623">
                  <c:v>11.702</c:v>
                </c:pt>
                <c:pt idx="624">
                  <c:v>11.526</c:v>
                </c:pt>
                <c:pt idx="625">
                  <c:v>11.292</c:v>
                </c:pt>
                <c:pt idx="626">
                  <c:v>11.241</c:v>
                </c:pt>
                <c:pt idx="627">
                  <c:v>11.254</c:v>
                </c:pt>
                <c:pt idx="628">
                  <c:v>11.185</c:v>
                </c:pt>
                <c:pt idx="629">
                  <c:v>11.071999999999999</c:v>
                </c:pt>
                <c:pt idx="630">
                  <c:v>11.07</c:v>
                </c:pt>
                <c:pt idx="631">
                  <c:v>11.121</c:v>
                </c:pt>
                <c:pt idx="632">
                  <c:v>11.176</c:v>
                </c:pt>
                <c:pt idx="633">
                  <c:v>11.096</c:v>
                </c:pt>
                <c:pt idx="634">
                  <c:v>11.182</c:v>
                </c:pt>
                <c:pt idx="635">
                  <c:v>11.401</c:v>
                </c:pt>
                <c:pt idx="636">
                  <c:v>11.439</c:v>
                </c:pt>
                <c:pt idx="637">
                  <c:v>11.393000000000001</c:v>
                </c:pt>
                <c:pt idx="638">
                  <c:v>11.509</c:v>
                </c:pt>
                <c:pt idx="639">
                  <c:v>11.59</c:v>
                </c:pt>
                <c:pt idx="640">
                  <c:v>11.757999999999999</c:v>
                </c:pt>
                <c:pt idx="641">
                  <c:v>11.693</c:v>
                </c:pt>
                <c:pt idx="642">
                  <c:v>11.726000000000001</c:v>
                </c:pt>
                <c:pt idx="643">
                  <c:v>11.679</c:v>
                </c:pt>
                <c:pt idx="644">
                  <c:v>11.624000000000001</c:v>
                </c:pt>
                <c:pt idx="645">
                  <c:v>11.571999999999999</c:v>
                </c:pt>
                <c:pt idx="646">
                  <c:v>11.278</c:v>
                </c:pt>
                <c:pt idx="647">
                  <c:v>11.227</c:v>
                </c:pt>
                <c:pt idx="648">
                  <c:v>11.551</c:v>
                </c:pt>
                <c:pt idx="649">
                  <c:v>11.513999999999999</c:v>
                </c:pt>
                <c:pt idx="650">
                  <c:v>11.57</c:v>
                </c:pt>
                <c:pt idx="651">
                  <c:v>11.539</c:v>
                </c:pt>
                <c:pt idx="652">
                  <c:v>11.544</c:v>
                </c:pt>
                <c:pt idx="653">
                  <c:v>11.429</c:v>
                </c:pt>
                <c:pt idx="654">
                  <c:v>11.407999999999999</c:v>
                </c:pt>
                <c:pt idx="655">
                  <c:v>11.542</c:v>
                </c:pt>
                <c:pt idx="656">
                  <c:v>11.651999999999999</c:v>
                </c:pt>
                <c:pt idx="657">
                  <c:v>11.554</c:v>
                </c:pt>
                <c:pt idx="658">
                  <c:v>11.535</c:v>
                </c:pt>
                <c:pt idx="659">
                  <c:v>11.446</c:v>
                </c:pt>
                <c:pt idx="660">
                  <c:v>11.617000000000001</c:v>
                </c:pt>
                <c:pt idx="661">
                  <c:v>11.481999999999999</c:v>
                </c:pt>
                <c:pt idx="662">
                  <c:v>11.423999999999999</c:v>
                </c:pt>
                <c:pt idx="663">
                  <c:v>11.542999999999999</c:v>
                </c:pt>
                <c:pt idx="664">
                  <c:v>11.704000000000001</c:v>
                </c:pt>
                <c:pt idx="665">
                  <c:v>11.811</c:v>
                </c:pt>
                <c:pt idx="666">
                  <c:v>11.847</c:v>
                </c:pt>
                <c:pt idx="667">
                  <c:v>11.882</c:v>
                </c:pt>
                <c:pt idx="668">
                  <c:v>11.907</c:v>
                </c:pt>
                <c:pt idx="669">
                  <c:v>11.776999999999999</c:v>
                </c:pt>
                <c:pt idx="670">
                  <c:v>11.683999999999999</c:v>
                </c:pt>
                <c:pt idx="671">
                  <c:v>11.728</c:v>
                </c:pt>
                <c:pt idx="672">
                  <c:v>11.756</c:v>
                </c:pt>
                <c:pt idx="673">
                  <c:v>11.757</c:v>
                </c:pt>
                <c:pt idx="674">
                  <c:v>11.776999999999999</c:v>
                </c:pt>
                <c:pt idx="675">
                  <c:v>11.846</c:v>
                </c:pt>
                <c:pt idx="676">
                  <c:v>11.811</c:v>
                </c:pt>
                <c:pt idx="677">
                  <c:v>11.829000000000001</c:v>
                </c:pt>
                <c:pt idx="678">
                  <c:v>11.811999999999999</c:v>
                </c:pt>
                <c:pt idx="679">
                  <c:v>11.765000000000001</c:v>
                </c:pt>
                <c:pt idx="680">
                  <c:v>12.04</c:v>
                </c:pt>
                <c:pt idx="681">
                  <c:v>12.185</c:v>
                </c:pt>
                <c:pt idx="682">
                  <c:v>12.284000000000001</c:v>
                </c:pt>
                <c:pt idx="683">
                  <c:v>12.11</c:v>
                </c:pt>
                <c:pt idx="684">
                  <c:v>12.081</c:v>
                </c:pt>
                <c:pt idx="685">
                  <c:v>12.196</c:v>
                </c:pt>
                <c:pt idx="686">
                  <c:v>12.269</c:v>
                </c:pt>
                <c:pt idx="687">
                  <c:v>12.319000000000001</c:v>
                </c:pt>
                <c:pt idx="688">
                  <c:v>12.257999999999999</c:v>
                </c:pt>
                <c:pt idx="689">
                  <c:v>12.228</c:v>
                </c:pt>
                <c:pt idx="690">
                  <c:v>12.273999999999999</c:v>
                </c:pt>
                <c:pt idx="691">
                  <c:v>12.385</c:v>
                </c:pt>
                <c:pt idx="692">
                  <c:v>12.332000000000001</c:v>
                </c:pt>
                <c:pt idx="693">
                  <c:v>12.298999999999999</c:v>
                </c:pt>
                <c:pt idx="694">
                  <c:v>12.503</c:v>
                </c:pt>
                <c:pt idx="695">
                  <c:v>12.587</c:v>
                </c:pt>
                <c:pt idx="696">
                  <c:v>12.656000000000001</c:v>
                </c:pt>
                <c:pt idx="697">
                  <c:v>12.545999999999999</c:v>
                </c:pt>
                <c:pt idx="698">
                  <c:v>12.606</c:v>
                </c:pt>
                <c:pt idx="699">
                  <c:v>12.638999999999999</c:v>
                </c:pt>
                <c:pt idx="700">
                  <c:v>12.689</c:v>
                </c:pt>
                <c:pt idx="701">
                  <c:v>12.718</c:v>
                </c:pt>
                <c:pt idx="702">
                  <c:v>12.676</c:v>
                </c:pt>
                <c:pt idx="703">
                  <c:v>12.711</c:v>
                </c:pt>
                <c:pt idx="704">
                  <c:v>12.757</c:v>
                </c:pt>
                <c:pt idx="705">
                  <c:v>12.602</c:v>
                </c:pt>
                <c:pt idx="706">
                  <c:v>12.683999999999999</c:v>
                </c:pt>
                <c:pt idx="707">
                  <c:v>12.702</c:v>
                </c:pt>
                <c:pt idx="708">
                  <c:v>12.750999999999999</c:v>
                </c:pt>
                <c:pt idx="709">
                  <c:v>12.756</c:v>
                </c:pt>
                <c:pt idx="710">
                  <c:v>12.795999999999999</c:v>
                </c:pt>
                <c:pt idx="711">
                  <c:v>13.081</c:v>
                </c:pt>
                <c:pt idx="712">
                  <c:v>12.882999999999999</c:v>
                </c:pt>
                <c:pt idx="713">
                  <c:v>12.843999999999999</c:v>
                </c:pt>
                <c:pt idx="714">
                  <c:v>12.942</c:v>
                </c:pt>
                <c:pt idx="715">
                  <c:v>13.009</c:v>
                </c:pt>
                <c:pt idx="716">
                  <c:v>13.086</c:v>
                </c:pt>
                <c:pt idx="717">
                  <c:v>13.151</c:v>
                </c:pt>
                <c:pt idx="718">
                  <c:v>13.173999999999999</c:v>
                </c:pt>
                <c:pt idx="719">
                  <c:v>13.233000000000001</c:v>
                </c:pt>
                <c:pt idx="720">
                  <c:v>13.173999999999999</c:v>
                </c:pt>
                <c:pt idx="721">
                  <c:v>13.316000000000001</c:v>
                </c:pt>
                <c:pt idx="722">
                  <c:v>13.205</c:v>
                </c:pt>
                <c:pt idx="723">
                  <c:v>13.180999999999999</c:v>
                </c:pt>
                <c:pt idx="724">
                  <c:v>13.236000000000001</c:v>
                </c:pt>
                <c:pt idx="725">
                  <c:v>13.263999999999999</c:v>
                </c:pt>
                <c:pt idx="726">
                  <c:v>13.273</c:v>
                </c:pt>
                <c:pt idx="727">
                  <c:v>13.542</c:v>
                </c:pt>
                <c:pt idx="728">
                  <c:v>13.831</c:v>
                </c:pt>
                <c:pt idx="729">
                  <c:v>13.95</c:v>
                </c:pt>
                <c:pt idx="730">
                  <c:v>13.879</c:v>
                </c:pt>
                <c:pt idx="731">
                  <c:v>14.042</c:v>
                </c:pt>
                <c:pt idx="732">
                  <c:v>14.111000000000001</c:v>
                </c:pt>
                <c:pt idx="733">
                  <c:v>14.183</c:v>
                </c:pt>
                <c:pt idx="734">
                  <c:v>14.404</c:v>
                </c:pt>
                <c:pt idx="735">
                  <c:v>14.542999999999999</c:v>
                </c:pt>
                <c:pt idx="736">
                  <c:v>14.375999999999999</c:v>
                </c:pt>
                <c:pt idx="737">
                  <c:v>14.257</c:v>
                </c:pt>
                <c:pt idx="738">
                  <c:v>14.654</c:v>
                </c:pt>
                <c:pt idx="739">
                  <c:v>14.881</c:v>
                </c:pt>
                <c:pt idx="740">
                  <c:v>14.997999999999999</c:v>
                </c:pt>
                <c:pt idx="741">
                  <c:v>15.07</c:v>
                </c:pt>
                <c:pt idx="742">
                  <c:v>15.478</c:v>
                </c:pt>
                <c:pt idx="743">
                  <c:v>15.06</c:v>
                </c:pt>
                <c:pt idx="744">
                  <c:v>14.903</c:v>
                </c:pt>
                <c:pt idx="745">
                  <c:v>15.222</c:v>
                </c:pt>
                <c:pt idx="746">
                  <c:v>15.356999999999999</c:v>
                </c:pt>
                <c:pt idx="747">
                  <c:v>15.351000000000001</c:v>
                </c:pt>
                <c:pt idx="748">
                  <c:v>15.423</c:v>
                </c:pt>
                <c:pt idx="749">
                  <c:v>15.191000000000001</c:v>
                </c:pt>
                <c:pt idx="750">
                  <c:v>15.071999999999999</c:v>
                </c:pt>
                <c:pt idx="751">
                  <c:v>14.994</c:v>
                </c:pt>
                <c:pt idx="752">
                  <c:v>15.026999999999999</c:v>
                </c:pt>
                <c:pt idx="753">
                  <c:v>14.984999999999999</c:v>
                </c:pt>
                <c:pt idx="754">
                  <c:v>14.941000000000001</c:v>
                </c:pt>
                <c:pt idx="755">
                  <c:v>15.069000000000001</c:v>
                </c:pt>
                <c:pt idx="756">
                  <c:v>14.945</c:v>
                </c:pt>
                <c:pt idx="757">
                  <c:v>14.901</c:v>
                </c:pt>
                <c:pt idx="758">
                  <c:v>14.827</c:v>
                </c:pt>
                <c:pt idx="759">
                  <c:v>14.906000000000001</c:v>
                </c:pt>
                <c:pt idx="760">
                  <c:v>14.962999999999999</c:v>
                </c:pt>
                <c:pt idx="761">
                  <c:v>14.930999999999999</c:v>
                </c:pt>
                <c:pt idx="762">
                  <c:v>14.946</c:v>
                </c:pt>
                <c:pt idx="763">
                  <c:v>14.909000000000001</c:v>
                </c:pt>
                <c:pt idx="764">
                  <c:v>15.031000000000001</c:v>
                </c:pt>
                <c:pt idx="765">
                  <c:v>15.132</c:v>
                </c:pt>
                <c:pt idx="766">
                  <c:v>15.148</c:v>
                </c:pt>
                <c:pt idx="767">
                  <c:v>15.132999999999999</c:v>
                </c:pt>
                <c:pt idx="768">
                  <c:v>15.201000000000001</c:v>
                </c:pt>
                <c:pt idx="769">
                  <c:v>14.853</c:v>
                </c:pt>
                <c:pt idx="770">
                  <c:v>14.907999999999999</c:v>
                </c:pt>
                <c:pt idx="771">
                  <c:v>14.901</c:v>
                </c:pt>
                <c:pt idx="772">
                  <c:v>14.913</c:v>
                </c:pt>
                <c:pt idx="773">
                  <c:v>14.96</c:v>
                </c:pt>
                <c:pt idx="774">
                  <c:v>14.946999999999999</c:v>
                </c:pt>
                <c:pt idx="775">
                  <c:v>15.036</c:v>
                </c:pt>
                <c:pt idx="776">
                  <c:v>14.99</c:v>
                </c:pt>
                <c:pt idx="777">
                  <c:v>14.926</c:v>
                </c:pt>
                <c:pt idx="778">
                  <c:v>14.89</c:v>
                </c:pt>
                <c:pt idx="779">
                  <c:v>14.832000000000001</c:v>
                </c:pt>
                <c:pt idx="780">
                  <c:v>14.794</c:v>
                </c:pt>
                <c:pt idx="781">
                  <c:v>14.669</c:v>
                </c:pt>
                <c:pt idx="782">
                  <c:v>14.676</c:v>
                </c:pt>
                <c:pt idx="783">
                  <c:v>14.686999999999999</c:v>
                </c:pt>
                <c:pt idx="784">
                  <c:v>14.643000000000001</c:v>
                </c:pt>
                <c:pt idx="785">
                  <c:v>14.497</c:v>
                </c:pt>
                <c:pt idx="786">
                  <c:v>14.627000000000001</c:v>
                </c:pt>
                <c:pt idx="787">
                  <c:v>14.587999999999999</c:v>
                </c:pt>
                <c:pt idx="788">
                  <c:v>14.744</c:v>
                </c:pt>
                <c:pt idx="789">
                  <c:v>14.8</c:v>
                </c:pt>
                <c:pt idx="790">
                  <c:v>14.964</c:v>
                </c:pt>
                <c:pt idx="791">
                  <c:v>14.797000000000001</c:v>
                </c:pt>
                <c:pt idx="792">
                  <c:v>14.795999999999999</c:v>
                </c:pt>
                <c:pt idx="793">
                  <c:v>14.725</c:v>
                </c:pt>
                <c:pt idx="794">
                  <c:v>14.791</c:v>
                </c:pt>
                <c:pt idx="795">
                  <c:v>14.706</c:v>
                </c:pt>
                <c:pt idx="796">
                  <c:v>14.714</c:v>
                </c:pt>
                <c:pt idx="797">
                  <c:v>14.722</c:v>
                </c:pt>
                <c:pt idx="798">
                  <c:v>14.741</c:v>
                </c:pt>
                <c:pt idx="799">
                  <c:v>14.74</c:v>
                </c:pt>
                <c:pt idx="800">
                  <c:v>14.73</c:v>
                </c:pt>
                <c:pt idx="801">
                  <c:v>14.709</c:v>
                </c:pt>
                <c:pt idx="802">
                  <c:v>14.874000000000001</c:v>
                </c:pt>
                <c:pt idx="803">
                  <c:v>14.951000000000001</c:v>
                </c:pt>
                <c:pt idx="804">
                  <c:v>15.023999999999999</c:v>
                </c:pt>
                <c:pt idx="805">
                  <c:v>15.117000000000001</c:v>
                </c:pt>
                <c:pt idx="806">
                  <c:v>15.153</c:v>
                </c:pt>
                <c:pt idx="807">
                  <c:v>15.03</c:v>
                </c:pt>
                <c:pt idx="808">
                  <c:v>15.113</c:v>
                </c:pt>
                <c:pt idx="809">
                  <c:v>15.021000000000001</c:v>
                </c:pt>
                <c:pt idx="810">
                  <c:v>14.987</c:v>
                </c:pt>
                <c:pt idx="811">
                  <c:v>15.006</c:v>
                </c:pt>
                <c:pt idx="812">
                  <c:v>14.782999999999999</c:v>
                </c:pt>
                <c:pt idx="813">
                  <c:v>14.686999999999999</c:v>
                </c:pt>
                <c:pt idx="814">
                  <c:v>14.675000000000001</c:v>
                </c:pt>
                <c:pt idx="815">
                  <c:v>14.757</c:v>
                </c:pt>
                <c:pt idx="816">
                  <c:v>14.817</c:v>
                </c:pt>
                <c:pt idx="817">
                  <c:v>14.78</c:v>
                </c:pt>
                <c:pt idx="818">
                  <c:v>14.752000000000001</c:v>
                </c:pt>
                <c:pt idx="819">
                  <c:v>14.683</c:v>
                </c:pt>
                <c:pt idx="820">
                  <c:v>14.728999999999999</c:v>
                </c:pt>
                <c:pt idx="821">
                  <c:v>14.727</c:v>
                </c:pt>
                <c:pt idx="822">
                  <c:v>14.742000000000001</c:v>
                </c:pt>
                <c:pt idx="823">
                  <c:v>14.725</c:v>
                </c:pt>
                <c:pt idx="824">
                  <c:v>14.673999999999999</c:v>
                </c:pt>
                <c:pt idx="825">
                  <c:v>14.57</c:v>
                </c:pt>
                <c:pt idx="826">
                  <c:v>14.635999999999999</c:v>
                </c:pt>
                <c:pt idx="827">
                  <c:v>14.654999999999999</c:v>
                </c:pt>
                <c:pt idx="828">
                  <c:v>14.694000000000001</c:v>
                </c:pt>
                <c:pt idx="829">
                  <c:v>14.659000000000001</c:v>
                </c:pt>
                <c:pt idx="830">
                  <c:v>14.680999999999999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CFC-4D17-9233-B2BB5330C2E4}"/>
            </c:ext>
          </c:extLst>
        </c:ser>
        <c:ser>
          <c:idx val="0"/>
          <c:order val="1"/>
          <c:tx>
            <c:strRef>
              <c:f>DIs!$C$1</c:f>
              <c:strCache>
                <c:ptCount val="1"/>
                <c:pt idx="0">
                  <c:v>DI1F2033</c:v>
                </c:pt>
              </c:strCache>
            </c:strRef>
          </c:tx>
          <c:spPr>
            <a:ln w="38100">
              <a:solidFill>
                <a:srgbClr val="2DC8FF"/>
              </a:solidFill>
            </a:ln>
          </c:spPr>
          <c:marker>
            <c:symbol val="none"/>
          </c:marker>
          <c:dLbls>
            <c:dLbl>
              <c:idx val="829"/>
              <c:layout>
                <c:manualLayout>
                  <c:x val="0"/>
                  <c:y val="2.52824074074074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F-496D-A091-FC93ED989F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00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DIs!$A$2:$A$832</c:f>
              <c:numCache>
                <c:formatCode>dd/mm/yy</c:formatCode>
                <c:ptCount val="831"/>
                <c:pt idx="0">
                  <c:v>44564</c:v>
                </c:pt>
                <c:pt idx="1">
                  <c:v>44565</c:v>
                </c:pt>
                <c:pt idx="2">
                  <c:v>44566</c:v>
                </c:pt>
                <c:pt idx="3">
                  <c:v>44567</c:v>
                </c:pt>
                <c:pt idx="4">
                  <c:v>44568</c:v>
                </c:pt>
                <c:pt idx="5">
                  <c:v>44571</c:v>
                </c:pt>
                <c:pt idx="6">
                  <c:v>44572</c:v>
                </c:pt>
                <c:pt idx="7">
                  <c:v>44573</c:v>
                </c:pt>
                <c:pt idx="8">
                  <c:v>44574</c:v>
                </c:pt>
                <c:pt idx="9">
                  <c:v>44575</c:v>
                </c:pt>
                <c:pt idx="10">
                  <c:v>44578</c:v>
                </c:pt>
                <c:pt idx="11">
                  <c:v>44579</c:v>
                </c:pt>
                <c:pt idx="12">
                  <c:v>44580</c:v>
                </c:pt>
                <c:pt idx="13">
                  <c:v>44581</c:v>
                </c:pt>
                <c:pt idx="14">
                  <c:v>44582</c:v>
                </c:pt>
                <c:pt idx="15">
                  <c:v>44585</c:v>
                </c:pt>
                <c:pt idx="16">
                  <c:v>44586</c:v>
                </c:pt>
                <c:pt idx="17">
                  <c:v>44587</c:v>
                </c:pt>
                <c:pt idx="18">
                  <c:v>44588</c:v>
                </c:pt>
                <c:pt idx="19">
                  <c:v>44589</c:v>
                </c:pt>
                <c:pt idx="20">
                  <c:v>44592</c:v>
                </c:pt>
                <c:pt idx="21">
                  <c:v>44593</c:v>
                </c:pt>
                <c:pt idx="22">
                  <c:v>44594</c:v>
                </c:pt>
                <c:pt idx="23">
                  <c:v>44595</c:v>
                </c:pt>
                <c:pt idx="24">
                  <c:v>44596</c:v>
                </c:pt>
                <c:pt idx="25">
                  <c:v>44599</c:v>
                </c:pt>
                <c:pt idx="26">
                  <c:v>44600</c:v>
                </c:pt>
                <c:pt idx="27">
                  <c:v>44601</c:v>
                </c:pt>
                <c:pt idx="28">
                  <c:v>44602</c:v>
                </c:pt>
                <c:pt idx="29">
                  <c:v>44603</c:v>
                </c:pt>
                <c:pt idx="30">
                  <c:v>44606</c:v>
                </c:pt>
                <c:pt idx="31">
                  <c:v>44607</c:v>
                </c:pt>
                <c:pt idx="32">
                  <c:v>44608</c:v>
                </c:pt>
                <c:pt idx="33">
                  <c:v>44609</c:v>
                </c:pt>
                <c:pt idx="34">
                  <c:v>44610</c:v>
                </c:pt>
                <c:pt idx="35">
                  <c:v>44613</c:v>
                </c:pt>
                <c:pt idx="36">
                  <c:v>44614</c:v>
                </c:pt>
                <c:pt idx="37">
                  <c:v>44615</c:v>
                </c:pt>
                <c:pt idx="38">
                  <c:v>44616</c:v>
                </c:pt>
                <c:pt idx="39">
                  <c:v>44617</c:v>
                </c:pt>
                <c:pt idx="40">
                  <c:v>44622</c:v>
                </c:pt>
                <c:pt idx="41">
                  <c:v>44623</c:v>
                </c:pt>
                <c:pt idx="42">
                  <c:v>44624</c:v>
                </c:pt>
                <c:pt idx="43">
                  <c:v>44627</c:v>
                </c:pt>
                <c:pt idx="44">
                  <c:v>44628</c:v>
                </c:pt>
                <c:pt idx="45">
                  <c:v>44629</c:v>
                </c:pt>
                <c:pt idx="46">
                  <c:v>44630</c:v>
                </c:pt>
                <c:pt idx="47">
                  <c:v>44631</c:v>
                </c:pt>
                <c:pt idx="48">
                  <c:v>44634</c:v>
                </c:pt>
                <c:pt idx="49">
                  <c:v>44635</c:v>
                </c:pt>
                <c:pt idx="50">
                  <c:v>44636</c:v>
                </c:pt>
                <c:pt idx="51">
                  <c:v>44637</c:v>
                </c:pt>
                <c:pt idx="52">
                  <c:v>44638</c:v>
                </c:pt>
                <c:pt idx="53">
                  <c:v>44641</c:v>
                </c:pt>
                <c:pt idx="54">
                  <c:v>44642</c:v>
                </c:pt>
                <c:pt idx="55">
                  <c:v>44643</c:v>
                </c:pt>
                <c:pt idx="56">
                  <c:v>44644</c:v>
                </c:pt>
                <c:pt idx="57">
                  <c:v>44645</c:v>
                </c:pt>
                <c:pt idx="58">
                  <c:v>44648</c:v>
                </c:pt>
                <c:pt idx="59">
                  <c:v>44649</c:v>
                </c:pt>
                <c:pt idx="60">
                  <c:v>44650</c:v>
                </c:pt>
                <c:pt idx="61">
                  <c:v>44651</c:v>
                </c:pt>
                <c:pt idx="62">
                  <c:v>44652</c:v>
                </c:pt>
                <c:pt idx="63">
                  <c:v>44655</c:v>
                </c:pt>
                <c:pt idx="64">
                  <c:v>44656</c:v>
                </c:pt>
                <c:pt idx="65">
                  <c:v>44657</c:v>
                </c:pt>
                <c:pt idx="66">
                  <c:v>44658</c:v>
                </c:pt>
                <c:pt idx="67">
                  <c:v>44659</c:v>
                </c:pt>
                <c:pt idx="68">
                  <c:v>44662</c:v>
                </c:pt>
                <c:pt idx="69">
                  <c:v>44663</c:v>
                </c:pt>
                <c:pt idx="70">
                  <c:v>44664</c:v>
                </c:pt>
                <c:pt idx="71">
                  <c:v>44665</c:v>
                </c:pt>
                <c:pt idx="72">
                  <c:v>44669</c:v>
                </c:pt>
                <c:pt idx="73">
                  <c:v>44670</c:v>
                </c:pt>
                <c:pt idx="74">
                  <c:v>44671</c:v>
                </c:pt>
                <c:pt idx="75">
                  <c:v>44673</c:v>
                </c:pt>
                <c:pt idx="76">
                  <c:v>44676</c:v>
                </c:pt>
                <c:pt idx="77">
                  <c:v>44677</c:v>
                </c:pt>
                <c:pt idx="78">
                  <c:v>44678</c:v>
                </c:pt>
                <c:pt idx="79">
                  <c:v>44679</c:v>
                </c:pt>
                <c:pt idx="80">
                  <c:v>44680</c:v>
                </c:pt>
                <c:pt idx="81">
                  <c:v>44683</c:v>
                </c:pt>
                <c:pt idx="82">
                  <c:v>44684</c:v>
                </c:pt>
                <c:pt idx="83">
                  <c:v>44685</c:v>
                </c:pt>
                <c:pt idx="84">
                  <c:v>44686</c:v>
                </c:pt>
                <c:pt idx="85">
                  <c:v>44687</c:v>
                </c:pt>
                <c:pt idx="86">
                  <c:v>44690</c:v>
                </c:pt>
                <c:pt idx="87">
                  <c:v>44691</c:v>
                </c:pt>
                <c:pt idx="88">
                  <c:v>44692</c:v>
                </c:pt>
                <c:pt idx="89">
                  <c:v>44693</c:v>
                </c:pt>
                <c:pt idx="90">
                  <c:v>44694</c:v>
                </c:pt>
                <c:pt idx="91">
                  <c:v>44697</c:v>
                </c:pt>
                <c:pt idx="92">
                  <c:v>44698</c:v>
                </c:pt>
                <c:pt idx="93">
                  <c:v>44699</c:v>
                </c:pt>
                <c:pt idx="94">
                  <c:v>44700</c:v>
                </c:pt>
                <c:pt idx="95">
                  <c:v>44701</c:v>
                </c:pt>
                <c:pt idx="96">
                  <c:v>44704</c:v>
                </c:pt>
                <c:pt idx="97">
                  <c:v>44705</c:v>
                </c:pt>
                <c:pt idx="98">
                  <c:v>44706</c:v>
                </c:pt>
                <c:pt idx="99">
                  <c:v>44707</c:v>
                </c:pt>
                <c:pt idx="100">
                  <c:v>44708</c:v>
                </c:pt>
                <c:pt idx="101">
                  <c:v>44711</c:v>
                </c:pt>
                <c:pt idx="102">
                  <c:v>44712</c:v>
                </c:pt>
                <c:pt idx="103">
                  <c:v>44713</c:v>
                </c:pt>
                <c:pt idx="104">
                  <c:v>44714</c:v>
                </c:pt>
                <c:pt idx="105">
                  <c:v>44715</c:v>
                </c:pt>
                <c:pt idx="106">
                  <c:v>44718</c:v>
                </c:pt>
                <c:pt idx="107">
                  <c:v>44719</c:v>
                </c:pt>
                <c:pt idx="108">
                  <c:v>44720</c:v>
                </c:pt>
                <c:pt idx="109">
                  <c:v>44721</c:v>
                </c:pt>
                <c:pt idx="110">
                  <c:v>44722</c:v>
                </c:pt>
                <c:pt idx="111">
                  <c:v>44725</c:v>
                </c:pt>
                <c:pt idx="112">
                  <c:v>44726</c:v>
                </c:pt>
                <c:pt idx="113">
                  <c:v>44727</c:v>
                </c:pt>
                <c:pt idx="114">
                  <c:v>44729</c:v>
                </c:pt>
                <c:pt idx="115">
                  <c:v>44732</c:v>
                </c:pt>
                <c:pt idx="116">
                  <c:v>44733</c:v>
                </c:pt>
                <c:pt idx="117">
                  <c:v>44734</c:v>
                </c:pt>
                <c:pt idx="118">
                  <c:v>44735</c:v>
                </c:pt>
                <c:pt idx="119">
                  <c:v>44736</c:v>
                </c:pt>
                <c:pt idx="120">
                  <c:v>44739</c:v>
                </c:pt>
                <c:pt idx="121">
                  <c:v>44740</c:v>
                </c:pt>
                <c:pt idx="122">
                  <c:v>44741</c:v>
                </c:pt>
                <c:pt idx="123">
                  <c:v>44742</c:v>
                </c:pt>
                <c:pt idx="124">
                  <c:v>44743</c:v>
                </c:pt>
                <c:pt idx="125">
                  <c:v>44746</c:v>
                </c:pt>
                <c:pt idx="126">
                  <c:v>44747</c:v>
                </c:pt>
                <c:pt idx="127">
                  <c:v>44748</c:v>
                </c:pt>
                <c:pt idx="128">
                  <c:v>44749</c:v>
                </c:pt>
                <c:pt idx="129">
                  <c:v>44750</c:v>
                </c:pt>
                <c:pt idx="130">
                  <c:v>44753</c:v>
                </c:pt>
                <c:pt idx="131">
                  <c:v>44754</c:v>
                </c:pt>
                <c:pt idx="132">
                  <c:v>44755</c:v>
                </c:pt>
                <c:pt idx="133">
                  <c:v>44756</c:v>
                </c:pt>
                <c:pt idx="134">
                  <c:v>44757</c:v>
                </c:pt>
                <c:pt idx="135">
                  <c:v>44760</c:v>
                </c:pt>
                <c:pt idx="136">
                  <c:v>44761</c:v>
                </c:pt>
                <c:pt idx="137">
                  <c:v>44762</c:v>
                </c:pt>
                <c:pt idx="138">
                  <c:v>44763</c:v>
                </c:pt>
                <c:pt idx="139">
                  <c:v>44764</c:v>
                </c:pt>
                <c:pt idx="140">
                  <c:v>44767</c:v>
                </c:pt>
                <c:pt idx="141">
                  <c:v>44768</c:v>
                </c:pt>
                <c:pt idx="142">
                  <c:v>44769</c:v>
                </c:pt>
                <c:pt idx="143">
                  <c:v>44770</c:v>
                </c:pt>
                <c:pt idx="144">
                  <c:v>44771</c:v>
                </c:pt>
                <c:pt idx="145">
                  <c:v>44774</c:v>
                </c:pt>
                <c:pt idx="146">
                  <c:v>44775</c:v>
                </c:pt>
                <c:pt idx="147">
                  <c:v>44776</c:v>
                </c:pt>
                <c:pt idx="148">
                  <c:v>44777</c:v>
                </c:pt>
                <c:pt idx="149">
                  <c:v>44778</c:v>
                </c:pt>
                <c:pt idx="150">
                  <c:v>44781</c:v>
                </c:pt>
                <c:pt idx="151">
                  <c:v>44782</c:v>
                </c:pt>
                <c:pt idx="152">
                  <c:v>44783</c:v>
                </c:pt>
                <c:pt idx="153">
                  <c:v>44784</c:v>
                </c:pt>
                <c:pt idx="154">
                  <c:v>44785</c:v>
                </c:pt>
                <c:pt idx="155">
                  <c:v>44788</c:v>
                </c:pt>
                <c:pt idx="156">
                  <c:v>44789</c:v>
                </c:pt>
                <c:pt idx="157">
                  <c:v>44790</c:v>
                </c:pt>
                <c:pt idx="158">
                  <c:v>44791</c:v>
                </c:pt>
                <c:pt idx="159">
                  <c:v>44792</c:v>
                </c:pt>
                <c:pt idx="160">
                  <c:v>44795</c:v>
                </c:pt>
                <c:pt idx="161">
                  <c:v>44796</c:v>
                </c:pt>
                <c:pt idx="162">
                  <c:v>44797</c:v>
                </c:pt>
                <c:pt idx="163">
                  <c:v>44798</c:v>
                </c:pt>
                <c:pt idx="164">
                  <c:v>44799</c:v>
                </c:pt>
                <c:pt idx="165">
                  <c:v>44802</c:v>
                </c:pt>
                <c:pt idx="166">
                  <c:v>44803</c:v>
                </c:pt>
                <c:pt idx="167">
                  <c:v>44804</c:v>
                </c:pt>
                <c:pt idx="168">
                  <c:v>44805</c:v>
                </c:pt>
                <c:pt idx="169">
                  <c:v>44806</c:v>
                </c:pt>
                <c:pt idx="170">
                  <c:v>44809</c:v>
                </c:pt>
                <c:pt idx="171">
                  <c:v>44810</c:v>
                </c:pt>
                <c:pt idx="172">
                  <c:v>44812</c:v>
                </c:pt>
                <c:pt idx="173">
                  <c:v>44813</c:v>
                </c:pt>
                <c:pt idx="174">
                  <c:v>44816</c:v>
                </c:pt>
                <c:pt idx="175">
                  <c:v>44817</c:v>
                </c:pt>
                <c:pt idx="176">
                  <c:v>44818</c:v>
                </c:pt>
                <c:pt idx="177">
                  <c:v>44819</c:v>
                </c:pt>
                <c:pt idx="178">
                  <c:v>44820</c:v>
                </c:pt>
                <c:pt idx="179">
                  <c:v>44823</c:v>
                </c:pt>
                <c:pt idx="180">
                  <c:v>44824</c:v>
                </c:pt>
                <c:pt idx="181">
                  <c:v>44825</c:v>
                </c:pt>
                <c:pt idx="182">
                  <c:v>44826</c:v>
                </c:pt>
                <c:pt idx="183">
                  <c:v>44827</c:v>
                </c:pt>
                <c:pt idx="184">
                  <c:v>44830</c:v>
                </c:pt>
                <c:pt idx="185">
                  <c:v>44831</c:v>
                </c:pt>
                <c:pt idx="186">
                  <c:v>44832</c:v>
                </c:pt>
                <c:pt idx="187">
                  <c:v>44833</c:v>
                </c:pt>
                <c:pt idx="188">
                  <c:v>44834</c:v>
                </c:pt>
                <c:pt idx="189">
                  <c:v>44837</c:v>
                </c:pt>
                <c:pt idx="190">
                  <c:v>44838</c:v>
                </c:pt>
                <c:pt idx="191">
                  <c:v>44839</c:v>
                </c:pt>
                <c:pt idx="192">
                  <c:v>44840</c:v>
                </c:pt>
                <c:pt idx="193">
                  <c:v>44841</c:v>
                </c:pt>
                <c:pt idx="194">
                  <c:v>44844</c:v>
                </c:pt>
                <c:pt idx="195">
                  <c:v>44845</c:v>
                </c:pt>
                <c:pt idx="196">
                  <c:v>44847</c:v>
                </c:pt>
                <c:pt idx="197">
                  <c:v>44848</c:v>
                </c:pt>
                <c:pt idx="198">
                  <c:v>44851</c:v>
                </c:pt>
                <c:pt idx="199">
                  <c:v>44852</c:v>
                </c:pt>
                <c:pt idx="200">
                  <c:v>44853</c:v>
                </c:pt>
                <c:pt idx="201">
                  <c:v>44854</c:v>
                </c:pt>
                <c:pt idx="202">
                  <c:v>44855</c:v>
                </c:pt>
                <c:pt idx="203">
                  <c:v>44858</c:v>
                </c:pt>
                <c:pt idx="204">
                  <c:v>44859</c:v>
                </c:pt>
                <c:pt idx="205">
                  <c:v>44860</c:v>
                </c:pt>
                <c:pt idx="206">
                  <c:v>44861</c:v>
                </c:pt>
                <c:pt idx="207">
                  <c:v>44862</c:v>
                </c:pt>
                <c:pt idx="208">
                  <c:v>44865</c:v>
                </c:pt>
                <c:pt idx="209">
                  <c:v>44866</c:v>
                </c:pt>
                <c:pt idx="210">
                  <c:v>44868</c:v>
                </c:pt>
                <c:pt idx="211">
                  <c:v>44869</c:v>
                </c:pt>
                <c:pt idx="212">
                  <c:v>44872</c:v>
                </c:pt>
                <c:pt idx="213">
                  <c:v>44873</c:v>
                </c:pt>
                <c:pt idx="214">
                  <c:v>44874</c:v>
                </c:pt>
                <c:pt idx="215">
                  <c:v>44875</c:v>
                </c:pt>
                <c:pt idx="216">
                  <c:v>44876</c:v>
                </c:pt>
                <c:pt idx="217">
                  <c:v>44879</c:v>
                </c:pt>
                <c:pt idx="218">
                  <c:v>44881</c:v>
                </c:pt>
                <c:pt idx="219">
                  <c:v>44882</c:v>
                </c:pt>
                <c:pt idx="220">
                  <c:v>44883</c:v>
                </c:pt>
                <c:pt idx="221">
                  <c:v>44886</c:v>
                </c:pt>
                <c:pt idx="222">
                  <c:v>44887</c:v>
                </c:pt>
                <c:pt idx="223">
                  <c:v>44888</c:v>
                </c:pt>
                <c:pt idx="224">
                  <c:v>44889</c:v>
                </c:pt>
                <c:pt idx="225">
                  <c:v>44890</c:v>
                </c:pt>
                <c:pt idx="226">
                  <c:v>44893</c:v>
                </c:pt>
                <c:pt idx="227">
                  <c:v>44894</c:v>
                </c:pt>
                <c:pt idx="228">
                  <c:v>44895</c:v>
                </c:pt>
                <c:pt idx="229">
                  <c:v>44896</c:v>
                </c:pt>
                <c:pt idx="230">
                  <c:v>44897</c:v>
                </c:pt>
                <c:pt idx="231">
                  <c:v>44900</c:v>
                </c:pt>
                <c:pt idx="232">
                  <c:v>44901</c:v>
                </c:pt>
                <c:pt idx="233">
                  <c:v>44902</c:v>
                </c:pt>
                <c:pt idx="234">
                  <c:v>44903</c:v>
                </c:pt>
                <c:pt idx="235">
                  <c:v>44904</c:v>
                </c:pt>
                <c:pt idx="236">
                  <c:v>44907</c:v>
                </c:pt>
                <c:pt idx="237">
                  <c:v>44908</c:v>
                </c:pt>
                <c:pt idx="238">
                  <c:v>44909</c:v>
                </c:pt>
                <c:pt idx="239">
                  <c:v>44910</c:v>
                </c:pt>
                <c:pt idx="240">
                  <c:v>44911</c:v>
                </c:pt>
                <c:pt idx="241">
                  <c:v>44914</c:v>
                </c:pt>
                <c:pt idx="242">
                  <c:v>44915</c:v>
                </c:pt>
                <c:pt idx="243">
                  <c:v>44916</c:v>
                </c:pt>
                <c:pt idx="244">
                  <c:v>44917</c:v>
                </c:pt>
                <c:pt idx="245">
                  <c:v>44918</c:v>
                </c:pt>
                <c:pt idx="246">
                  <c:v>44921</c:v>
                </c:pt>
                <c:pt idx="247">
                  <c:v>44922</c:v>
                </c:pt>
                <c:pt idx="248">
                  <c:v>44923</c:v>
                </c:pt>
                <c:pt idx="249">
                  <c:v>44924</c:v>
                </c:pt>
                <c:pt idx="250">
                  <c:v>44928</c:v>
                </c:pt>
                <c:pt idx="251">
                  <c:v>44929</c:v>
                </c:pt>
                <c:pt idx="252">
                  <c:v>44930</c:v>
                </c:pt>
                <c:pt idx="253">
                  <c:v>44931</c:v>
                </c:pt>
                <c:pt idx="254">
                  <c:v>44932</c:v>
                </c:pt>
                <c:pt idx="255">
                  <c:v>44935</c:v>
                </c:pt>
                <c:pt idx="256">
                  <c:v>44936</c:v>
                </c:pt>
                <c:pt idx="257">
                  <c:v>44937</c:v>
                </c:pt>
                <c:pt idx="258">
                  <c:v>44938</c:v>
                </c:pt>
                <c:pt idx="259">
                  <c:v>44939</c:v>
                </c:pt>
                <c:pt idx="260">
                  <c:v>44942</c:v>
                </c:pt>
                <c:pt idx="261">
                  <c:v>44943</c:v>
                </c:pt>
                <c:pt idx="262">
                  <c:v>44944</c:v>
                </c:pt>
                <c:pt idx="263">
                  <c:v>44945</c:v>
                </c:pt>
                <c:pt idx="264">
                  <c:v>44946</c:v>
                </c:pt>
                <c:pt idx="265">
                  <c:v>44949</c:v>
                </c:pt>
                <c:pt idx="266">
                  <c:v>44950</c:v>
                </c:pt>
                <c:pt idx="267">
                  <c:v>44951</c:v>
                </c:pt>
                <c:pt idx="268">
                  <c:v>44952</c:v>
                </c:pt>
                <c:pt idx="269">
                  <c:v>44953</c:v>
                </c:pt>
                <c:pt idx="270">
                  <c:v>44956</c:v>
                </c:pt>
                <c:pt idx="271">
                  <c:v>44957</c:v>
                </c:pt>
                <c:pt idx="272">
                  <c:v>44958</c:v>
                </c:pt>
                <c:pt idx="273">
                  <c:v>44959</c:v>
                </c:pt>
                <c:pt idx="274">
                  <c:v>44960</c:v>
                </c:pt>
                <c:pt idx="275">
                  <c:v>44963</c:v>
                </c:pt>
                <c:pt idx="276">
                  <c:v>44964</c:v>
                </c:pt>
                <c:pt idx="277">
                  <c:v>44965</c:v>
                </c:pt>
                <c:pt idx="278">
                  <c:v>44966</c:v>
                </c:pt>
                <c:pt idx="279">
                  <c:v>44967</c:v>
                </c:pt>
                <c:pt idx="280">
                  <c:v>44970</c:v>
                </c:pt>
                <c:pt idx="281">
                  <c:v>44971</c:v>
                </c:pt>
                <c:pt idx="282">
                  <c:v>44972</c:v>
                </c:pt>
                <c:pt idx="283">
                  <c:v>44973</c:v>
                </c:pt>
                <c:pt idx="284">
                  <c:v>44974</c:v>
                </c:pt>
                <c:pt idx="285">
                  <c:v>44979</c:v>
                </c:pt>
                <c:pt idx="286">
                  <c:v>44980</c:v>
                </c:pt>
                <c:pt idx="287">
                  <c:v>44981</c:v>
                </c:pt>
                <c:pt idx="288">
                  <c:v>44984</c:v>
                </c:pt>
                <c:pt idx="289">
                  <c:v>44985</c:v>
                </c:pt>
                <c:pt idx="290">
                  <c:v>44986</c:v>
                </c:pt>
                <c:pt idx="291">
                  <c:v>44987</c:v>
                </c:pt>
                <c:pt idx="292">
                  <c:v>44988</c:v>
                </c:pt>
                <c:pt idx="293">
                  <c:v>44991</c:v>
                </c:pt>
                <c:pt idx="294">
                  <c:v>44992</c:v>
                </c:pt>
                <c:pt idx="295">
                  <c:v>44993</c:v>
                </c:pt>
                <c:pt idx="296">
                  <c:v>44994</c:v>
                </c:pt>
                <c:pt idx="297">
                  <c:v>44995</c:v>
                </c:pt>
                <c:pt idx="298">
                  <c:v>44998</c:v>
                </c:pt>
                <c:pt idx="299">
                  <c:v>44999</c:v>
                </c:pt>
                <c:pt idx="300">
                  <c:v>45000</c:v>
                </c:pt>
                <c:pt idx="301">
                  <c:v>45001</c:v>
                </c:pt>
                <c:pt idx="302">
                  <c:v>45002</c:v>
                </c:pt>
                <c:pt idx="303">
                  <c:v>45005</c:v>
                </c:pt>
                <c:pt idx="304">
                  <c:v>45006</c:v>
                </c:pt>
                <c:pt idx="305">
                  <c:v>45007</c:v>
                </c:pt>
                <c:pt idx="306">
                  <c:v>45008</c:v>
                </c:pt>
                <c:pt idx="307">
                  <c:v>45009</c:v>
                </c:pt>
                <c:pt idx="308">
                  <c:v>45012</c:v>
                </c:pt>
                <c:pt idx="309">
                  <c:v>45013</c:v>
                </c:pt>
                <c:pt idx="310">
                  <c:v>45014</c:v>
                </c:pt>
                <c:pt idx="311">
                  <c:v>45015</c:v>
                </c:pt>
                <c:pt idx="312">
                  <c:v>45016</c:v>
                </c:pt>
                <c:pt idx="313">
                  <c:v>45019</c:v>
                </c:pt>
                <c:pt idx="314">
                  <c:v>45020</c:v>
                </c:pt>
                <c:pt idx="315">
                  <c:v>45021</c:v>
                </c:pt>
                <c:pt idx="316">
                  <c:v>45022</c:v>
                </c:pt>
                <c:pt idx="317">
                  <c:v>45026</c:v>
                </c:pt>
                <c:pt idx="318">
                  <c:v>45027</c:v>
                </c:pt>
                <c:pt idx="319">
                  <c:v>45028</c:v>
                </c:pt>
                <c:pt idx="320">
                  <c:v>45029</c:v>
                </c:pt>
                <c:pt idx="321">
                  <c:v>45030</c:v>
                </c:pt>
                <c:pt idx="322">
                  <c:v>45033</c:v>
                </c:pt>
                <c:pt idx="323">
                  <c:v>45034</c:v>
                </c:pt>
                <c:pt idx="324">
                  <c:v>45035</c:v>
                </c:pt>
                <c:pt idx="325">
                  <c:v>45036</c:v>
                </c:pt>
                <c:pt idx="326">
                  <c:v>45040</c:v>
                </c:pt>
                <c:pt idx="327">
                  <c:v>45041</c:v>
                </c:pt>
                <c:pt idx="328">
                  <c:v>45042</c:v>
                </c:pt>
                <c:pt idx="329">
                  <c:v>45043</c:v>
                </c:pt>
                <c:pt idx="330">
                  <c:v>45044</c:v>
                </c:pt>
                <c:pt idx="331">
                  <c:v>45048</c:v>
                </c:pt>
                <c:pt idx="332">
                  <c:v>45049</c:v>
                </c:pt>
                <c:pt idx="333">
                  <c:v>45050</c:v>
                </c:pt>
                <c:pt idx="334">
                  <c:v>45051</c:v>
                </c:pt>
                <c:pt idx="335">
                  <c:v>45054</c:v>
                </c:pt>
                <c:pt idx="336">
                  <c:v>45055</c:v>
                </c:pt>
                <c:pt idx="337">
                  <c:v>45056</c:v>
                </c:pt>
                <c:pt idx="338">
                  <c:v>45057</c:v>
                </c:pt>
                <c:pt idx="339">
                  <c:v>45058</c:v>
                </c:pt>
                <c:pt idx="340">
                  <c:v>45061</c:v>
                </c:pt>
                <c:pt idx="341">
                  <c:v>45062</c:v>
                </c:pt>
                <c:pt idx="342">
                  <c:v>45063</c:v>
                </c:pt>
                <c:pt idx="343">
                  <c:v>45064</c:v>
                </c:pt>
                <c:pt idx="344">
                  <c:v>45065</c:v>
                </c:pt>
                <c:pt idx="345">
                  <c:v>45068</c:v>
                </c:pt>
                <c:pt idx="346">
                  <c:v>45069</c:v>
                </c:pt>
                <c:pt idx="347">
                  <c:v>45070</c:v>
                </c:pt>
                <c:pt idx="348">
                  <c:v>45071</c:v>
                </c:pt>
                <c:pt idx="349">
                  <c:v>45072</c:v>
                </c:pt>
                <c:pt idx="350">
                  <c:v>45075</c:v>
                </c:pt>
                <c:pt idx="351">
                  <c:v>45076</c:v>
                </c:pt>
                <c:pt idx="352">
                  <c:v>45077</c:v>
                </c:pt>
                <c:pt idx="353">
                  <c:v>45078</c:v>
                </c:pt>
                <c:pt idx="354">
                  <c:v>45079</c:v>
                </c:pt>
                <c:pt idx="355">
                  <c:v>45082</c:v>
                </c:pt>
                <c:pt idx="356">
                  <c:v>45083</c:v>
                </c:pt>
                <c:pt idx="357">
                  <c:v>45084</c:v>
                </c:pt>
                <c:pt idx="358">
                  <c:v>45086</c:v>
                </c:pt>
                <c:pt idx="359">
                  <c:v>45089</c:v>
                </c:pt>
                <c:pt idx="360">
                  <c:v>45090</c:v>
                </c:pt>
                <c:pt idx="361">
                  <c:v>45091</c:v>
                </c:pt>
                <c:pt idx="362">
                  <c:v>45092</c:v>
                </c:pt>
                <c:pt idx="363">
                  <c:v>45093</c:v>
                </c:pt>
                <c:pt idx="364">
                  <c:v>45096</c:v>
                </c:pt>
                <c:pt idx="365">
                  <c:v>45097</c:v>
                </c:pt>
                <c:pt idx="366">
                  <c:v>45098</c:v>
                </c:pt>
                <c:pt idx="367">
                  <c:v>45099</c:v>
                </c:pt>
                <c:pt idx="368">
                  <c:v>45100</c:v>
                </c:pt>
                <c:pt idx="369">
                  <c:v>45103</c:v>
                </c:pt>
                <c:pt idx="370">
                  <c:v>45104</c:v>
                </c:pt>
                <c:pt idx="371">
                  <c:v>45105</c:v>
                </c:pt>
                <c:pt idx="372">
                  <c:v>45106</c:v>
                </c:pt>
                <c:pt idx="373">
                  <c:v>45107</c:v>
                </c:pt>
                <c:pt idx="374">
                  <c:v>45110</c:v>
                </c:pt>
                <c:pt idx="375">
                  <c:v>45111</c:v>
                </c:pt>
                <c:pt idx="376">
                  <c:v>45112</c:v>
                </c:pt>
                <c:pt idx="377">
                  <c:v>45113</c:v>
                </c:pt>
                <c:pt idx="378">
                  <c:v>45114</c:v>
                </c:pt>
                <c:pt idx="379">
                  <c:v>45117</c:v>
                </c:pt>
                <c:pt idx="380">
                  <c:v>45118</c:v>
                </c:pt>
                <c:pt idx="381">
                  <c:v>45119</c:v>
                </c:pt>
                <c:pt idx="382">
                  <c:v>45120</c:v>
                </c:pt>
                <c:pt idx="383">
                  <c:v>45121</c:v>
                </c:pt>
                <c:pt idx="384">
                  <c:v>45124</c:v>
                </c:pt>
                <c:pt idx="385">
                  <c:v>45125</c:v>
                </c:pt>
                <c:pt idx="386">
                  <c:v>45126</c:v>
                </c:pt>
                <c:pt idx="387">
                  <c:v>45127</c:v>
                </c:pt>
                <c:pt idx="388">
                  <c:v>45128</c:v>
                </c:pt>
                <c:pt idx="389">
                  <c:v>45131</c:v>
                </c:pt>
                <c:pt idx="390">
                  <c:v>45132</c:v>
                </c:pt>
                <c:pt idx="391">
                  <c:v>45133</c:v>
                </c:pt>
                <c:pt idx="392">
                  <c:v>45134</c:v>
                </c:pt>
                <c:pt idx="393">
                  <c:v>45135</c:v>
                </c:pt>
                <c:pt idx="394">
                  <c:v>45138</c:v>
                </c:pt>
                <c:pt idx="395">
                  <c:v>45139</c:v>
                </c:pt>
                <c:pt idx="396">
                  <c:v>45140</c:v>
                </c:pt>
                <c:pt idx="397">
                  <c:v>45141</c:v>
                </c:pt>
                <c:pt idx="398">
                  <c:v>45142</c:v>
                </c:pt>
                <c:pt idx="399">
                  <c:v>45145</c:v>
                </c:pt>
                <c:pt idx="400">
                  <c:v>45146</c:v>
                </c:pt>
                <c:pt idx="401">
                  <c:v>45147</c:v>
                </c:pt>
                <c:pt idx="402">
                  <c:v>45148</c:v>
                </c:pt>
                <c:pt idx="403">
                  <c:v>45149</c:v>
                </c:pt>
                <c:pt idx="404">
                  <c:v>45152</c:v>
                </c:pt>
                <c:pt idx="405">
                  <c:v>45153</c:v>
                </c:pt>
                <c:pt idx="406">
                  <c:v>45154</c:v>
                </c:pt>
                <c:pt idx="407">
                  <c:v>45155</c:v>
                </c:pt>
                <c:pt idx="408">
                  <c:v>45156</c:v>
                </c:pt>
                <c:pt idx="409">
                  <c:v>45159</c:v>
                </c:pt>
                <c:pt idx="410">
                  <c:v>45160</c:v>
                </c:pt>
                <c:pt idx="411">
                  <c:v>45161</c:v>
                </c:pt>
                <c:pt idx="412">
                  <c:v>45162</c:v>
                </c:pt>
                <c:pt idx="413">
                  <c:v>45163</c:v>
                </c:pt>
                <c:pt idx="414">
                  <c:v>45166</c:v>
                </c:pt>
                <c:pt idx="415">
                  <c:v>45167</c:v>
                </c:pt>
                <c:pt idx="416">
                  <c:v>45168</c:v>
                </c:pt>
                <c:pt idx="417">
                  <c:v>45169</c:v>
                </c:pt>
                <c:pt idx="418">
                  <c:v>45170</c:v>
                </c:pt>
                <c:pt idx="419">
                  <c:v>45173</c:v>
                </c:pt>
                <c:pt idx="420">
                  <c:v>45174</c:v>
                </c:pt>
                <c:pt idx="421">
                  <c:v>45175</c:v>
                </c:pt>
                <c:pt idx="422">
                  <c:v>45177</c:v>
                </c:pt>
                <c:pt idx="423">
                  <c:v>45180</c:v>
                </c:pt>
                <c:pt idx="424">
                  <c:v>45181</c:v>
                </c:pt>
                <c:pt idx="425">
                  <c:v>45182</c:v>
                </c:pt>
                <c:pt idx="426">
                  <c:v>45183</c:v>
                </c:pt>
                <c:pt idx="427">
                  <c:v>45184</c:v>
                </c:pt>
                <c:pt idx="428">
                  <c:v>45187</c:v>
                </c:pt>
                <c:pt idx="429">
                  <c:v>45188</c:v>
                </c:pt>
                <c:pt idx="430">
                  <c:v>45189</c:v>
                </c:pt>
                <c:pt idx="431">
                  <c:v>45190</c:v>
                </c:pt>
                <c:pt idx="432">
                  <c:v>45191</c:v>
                </c:pt>
                <c:pt idx="433">
                  <c:v>45194</c:v>
                </c:pt>
                <c:pt idx="434">
                  <c:v>45195</c:v>
                </c:pt>
                <c:pt idx="435">
                  <c:v>45196</c:v>
                </c:pt>
                <c:pt idx="436">
                  <c:v>45197</c:v>
                </c:pt>
                <c:pt idx="437">
                  <c:v>45198</c:v>
                </c:pt>
                <c:pt idx="438">
                  <c:v>45201</c:v>
                </c:pt>
                <c:pt idx="439">
                  <c:v>45202</c:v>
                </c:pt>
                <c:pt idx="440">
                  <c:v>45203</c:v>
                </c:pt>
                <c:pt idx="441">
                  <c:v>45204</c:v>
                </c:pt>
                <c:pt idx="442">
                  <c:v>45205</c:v>
                </c:pt>
                <c:pt idx="443">
                  <c:v>45208</c:v>
                </c:pt>
                <c:pt idx="444">
                  <c:v>45209</c:v>
                </c:pt>
                <c:pt idx="445">
                  <c:v>45210</c:v>
                </c:pt>
                <c:pt idx="446">
                  <c:v>45212</c:v>
                </c:pt>
                <c:pt idx="447">
                  <c:v>45215</c:v>
                </c:pt>
                <c:pt idx="448">
                  <c:v>45216</c:v>
                </c:pt>
                <c:pt idx="449">
                  <c:v>45217</c:v>
                </c:pt>
                <c:pt idx="450">
                  <c:v>45218</c:v>
                </c:pt>
                <c:pt idx="451">
                  <c:v>45219</c:v>
                </c:pt>
                <c:pt idx="452">
                  <c:v>45222</c:v>
                </c:pt>
                <c:pt idx="453">
                  <c:v>45223</c:v>
                </c:pt>
                <c:pt idx="454">
                  <c:v>45224</c:v>
                </c:pt>
                <c:pt idx="455">
                  <c:v>45225</c:v>
                </c:pt>
                <c:pt idx="456">
                  <c:v>45226</c:v>
                </c:pt>
                <c:pt idx="457">
                  <c:v>45229</c:v>
                </c:pt>
                <c:pt idx="458">
                  <c:v>45230</c:v>
                </c:pt>
                <c:pt idx="459">
                  <c:v>45231</c:v>
                </c:pt>
                <c:pt idx="460">
                  <c:v>45233</c:v>
                </c:pt>
                <c:pt idx="461">
                  <c:v>45236</c:v>
                </c:pt>
                <c:pt idx="462">
                  <c:v>45237</c:v>
                </c:pt>
                <c:pt idx="463">
                  <c:v>45238</c:v>
                </c:pt>
                <c:pt idx="464">
                  <c:v>45239</c:v>
                </c:pt>
                <c:pt idx="465">
                  <c:v>45240</c:v>
                </c:pt>
                <c:pt idx="466">
                  <c:v>45243</c:v>
                </c:pt>
                <c:pt idx="467">
                  <c:v>45244</c:v>
                </c:pt>
                <c:pt idx="468">
                  <c:v>45246</c:v>
                </c:pt>
                <c:pt idx="469">
                  <c:v>45247</c:v>
                </c:pt>
                <c:pt idx="470">
                  <c:v>45250</c:v>
                </c:pt>
                <c:pt idx="471">
                  <c:v>45251</c:v>
                </c:pt>
                <c:pt idx="472">
                  <c:v>45252</c:v>
                </c:pt>
                <c:pt idx="473">
                  <c:v>45253</c:v>
                </c:pt>
                <c:pt idx="474">
                  <c:v>45254</c:v>
                </c:pt>
                <c:pt idx="475">
                  <c:v>45257</c:v>
                </c:pt>
                <c:pt idx="476">
                  <c:v>45258</c:v>
                </c:pt>
                <c:pt idx="477">
                  <c:v>45259</c:v>
                </c:pt>
                <c:pt idx="478">
                  <c:v>45260</c:v>
                </c:pt>
                <c:pt idx="479">
                  <c:v>45261</c:v>
                </c:pt>
                <c:pt idx="480">
                  <c:v>45264</c:v>
                </c:pt>
                <c:pt idx="481">
                  <c:v>45265</c:v>
                </c:pt>
                <c:pt idx="482">
                  <c:v>45266</c:v>
                </c:pt>
                <c:pt idx="483">
                  <c:v>45267</c:v>
                </c:pt>
                <c:pt idx="484">
                  <c:v>45268</c:v>
                </c:pt>
                <c:pt idx="485">
                  <c:v>45271</c:v>
                </c:pt>
                <c:pt idx="486">
                  <c:v>45272</c:v>
                </c:pt>
                <c:pt idx="487">
                  <c:v>45273</c:v>
                </c:pt>
                <c:pt idx="488">
                  <c:v>45274</c:v>
                </c:pt>
                <c:pt idx="489">
                  <c:v>45275</c:v>
                </c:pt>
                <c:pt idx="490">
                  <c:v>45278</c:v>
                </c:pt>
                <c:pt idx="491">
                  <c:v>45279</c:v>
                </c:pt>
                <c:pt idx="492">
                  <c:v>45280</c:v>
                </c:pt>
                <c:pt idx="493">
                  <c:v>45281</c:v>
                </c:pt>
                <c:pt idx="494">
                  <c:v>45282</c:v>
                </c:pt>
                <c:pt idx="495">
                  <c:v>45286</c:v>
                </c:pt>
                <c:pt idx="496">
                  <c:v>45287</c:v>
                </c:pt>
                <c:pt idx="497">
                  <c:v>45288</c:v>
                </c:pt>
                <c:pt idx="498">
                  <c:v>45293</c:v>
                </c:pt>
                <c:pt idx="499">
                  <c:v>45294</c:v>
                </c:pt>
                <c:pt idx="500">
                  <c:v>45295</c:v>
                </c:pt>
                <c:pt idx="501">
                  <c:v>45296</c:v>
                </c:pt>
                <c:pt idx="502">
                  <c:v>45299</c:v>
                </c:pt>
                <c:pt idx="503">
                  <c:v>45300</c:v>
                </c:pt>
                <c:pt idx="504">
                  <c:v>45301</c:v>
                </c:pt>
                <c:pt idx="505">
                  <c:v>45302</c:v>
                </c:pt>
                <c:pt idx="506">
                  <c:v>45303</c:v>
                </c:pt>
                <c:pt idx="507">
                  <c:v>45306</c:v>
                </c:pt>
                <c:pt idx="508">
                  <c:v>45307</c:v>
                </c:pt>
                <c:pt idx="509">
                  <c:v>45308</c:v>
                </c:pt>
                <c:pt idx="510">
                  <c:v>45309</c:v>
                </c:pt>
                <c:pt idx="511">
                  <c:v>45310</c:v>
                </c:pt>
                <c:pt idx="512">
                  <c:v>45313</c:v>
                </c:pt>
                <c:pt idx="513">
                  <c:v>45314</c:v>
                </c:pt>
                <c:pt idx="514">
                  <c:v>45315</c:v>
                </c:pt>
                <c:pt idx="515">
                  <c:v>45316</c:v>
                </c:pt>
                <c:pt idx="516">
                  <c:v>45317</c:v>
                </c:pt>
                <c:pt idx="517">
                  <c:v>45320</c:v>
                </c:pt>
                <c:pt idx="518">
                  <c:v>45321</c:v>
                </c:pt>
                <c:pt idx="519">
                  <c:v>45322</c:v>
                </c:pt>
                <c:pt idx="520">
                  <c:v>45323</c:v>
                </c:pt>
                <c:pt idx="521">
                  <c:v>45324</c:v>
                </c:pt>
                <c:pt idx="522">
                  <c:v>45327</c:v>
                </c:pt>
                <c:pt idx="523">
                  <c:v>45328</c:v>
                </c:pt>
                <c:pt idx="524">
                  <c:v>45329</c:v>
                </c:pt>
                <c:pt idx="525">
                  <c:v>45330</c:v>
                </c:pt>
                <c:pt idx="526">
                  <c:v>45331</c:v>
                </c:pt>
                <c:pt idx="527">
                  <c:v>45336</c:v>
                </c:pt>
                <c:pt idx="528">
                  <c:v>45337</c:v>
                </c:pt>
                <c:pt idx="529">
                  <c:v>45338</c:v>
                </c:pt>
                <c:pt idx="530">
                  <c:v>45341</c:v>
                </c:pt>
                <c:pt idx="531">
                  <c:v>45342</c:v>
                </c:pt>
                <c:pt idx="532">
                  <c:v>45343</c:v>
                </c:pt>
                <c:pt idx="533">
                  <c:v>45344</c:v>
                </c:pt>
                <c:pt idx="534">
                  <c:v>45345</c:v>
                </c:pt>
                <c:pt idx="535">
                  <c:v>45348</c:v>
                </c:pt>
                <c:pt idx="536">
                  <c:v>45349</c:v>
                </c:pt>
                <c:pt idx="537">
                  <c:v>45350</c:v>
                </c:pt>
                <c:pt idx="538">
                  <c:v>45351</c:v>
                </c:pt>
                <c:pt idx="539">
                  <c:v>45352</c:v>
                </c:pt>
                <c:pt idx="540">
                  <c:v>45355</c:v>
                </c:pt>
                <c:pt idx="541">
                  <c:v>45356</c:v>
                </c:pt>
                <c:pt idx="542">
                  <c:v>45357</c:v>
                </c:pt>
                <c:pt idx="543">
                  <c:v>45358</c:v>
                </c:pt>
                <c:pt idx="544">
                  <c:v>45359</c:v>
                </c:pt>
                <c:pt idx="545">
                  <c:v>45362</c:v>
                </c:pt>
                <c:pt idx="546">
                  <c:v>45363</c:v>
                </c:pt>
                <c:pt idx="547">
                  <c:v>45364</c:v>
                </c:pt>
                <c:pt idx="548">
                  <c:v>45365</c:v>
                </c:pt>
                <c:pt idx="549">
                  <c:v>45366</c:v>
                </c:pt>
                <c:pt idx="550">
                  <c:v>45369</c:v>
                </c:pt>
                <c:pt idx="551">
                  <c:v>45370</c:v>
                </c:pt>
                <c:pt idx="552">
                  <c:v>45371</c:v>
                </c:pt>
                <c:pt idx="553">
                  <c:v>45372</c:v>
                </c:pt>
                <c:pt idx="554">
                  <c:v>45373</c:v>
                </c:pt>
                <c:pt idx="555">
                  <c:v>45376</c:v>
                </c:pt>
                <c:pt idx="556">
                  <c:v>45377</c:v>
                </c:pt>
                <c:pt idx="557">
                  <c:v>45378</c:v>
                </c:pt>
                <c:pt idx="558">
                  <c:v>45379</c:v>
                </c:pt>
                <c:pt idx="559">
                  <c:v>45383</c:v>
                </c:pt>
                <c:pt idx="560">
                  <c:v>45384</c:v>
                </c:pt>
                <c:pt idx="561">
                  <c:v>45385</c:v>
                </c:pt>
                <c:pt idx="562">
                  <c:v>45386</c:v>
                </c:pt>
                <c:pt idx="563">
                  <c:v>45387</c:v>
                </c:pt>
                <c:pt idx="564">
                  <c:v>45390</c:v>
                </c:pt>
                <c:pt idx="565">
                  <c:v>45391</c:v>
                </c:pt>
                <c:pt idx="566">
                  <c:v>45392</c:v>
                </c:pt>
                <c:pt idx="567">
                  <c:v>45393</c:v>
                </c:pt>
                <c:pt idx="568">
                  <c:v>45394</c:v>
                </c:pt>
                <c:pt idx="569">
                  <c:v>45397</c:v>
                </c:pt>
                <c:pt idx="570">
                  <c:v>45398</c:v>
                </c:pt>
                <c:pt idx="571">
                  <c:v>45399</c:v>
                </c:pt>
                <c:pt idx="572">
                  <c:v>45400</c:v>
                </c:pt>
                <c:pt idx="573">
                  <c:v>45401</c:v>
                </c:pt>
                <c:pt idx="574">
                  <c:v>45404</c:v>
                </c:pt>
                <c:pt idx="575">
                  <c:v>45405</c:v>
                </c:pt>
                <c:pt idx="576">
                  <c:v>45406</c:v>
                </c:pt>
                <c:pt idx="577">
                  <c:v>45407</c:v>
                </c:pt>
                <c:pt idx="578">
                  <c:v>45408</c:v>
                </c:pt>
                <c:pt idx="579">
                  <c:v>45411</c:v>
                </c:pt>
                <c:pt idx="580">
                  <c:v>45412</c:v>
                </c:pt>
                <c:pt idx="581">
                  <c:v>45414</c:v>
                </c:pt>
                <c:pt idx="582">
                  <c:v>45415</c:v>
                </c:pt>
                <c:pt idx="583">
                  <c:v>45418</c:v>
                </c:pt>
                <c:pt idx="584">
                  <c:v>45419</c:v>
                </c:pt>
                <c:pt idx="585">
                  <c:v>45420</c:v>
                </c:pt>
                <c:pt idx="586">
                  <c:v>45421</c:v>
                </c:pt>
                <c:pt idx="587">
                  <c:v>45422</c:v>
                </c:pt>
                <c:pt idx="588">
                  <c:v>45425</c:v>
                </c:pt>
                <c:pt idx="589">
                  <c:v>45426</c:v>
                </c:pt>
                <c:pt idx="590">
                  <c:v>45427</c:v>
                </c:pt>
                <c:pt idx="591">
                  <c:v>45428</c:v>
                </c:pt>
                <c:pt idx="592">
                  <c:v>45429</c:v>
                </c:pt>
                <c:pt idx="593">
                  <c:v>45432</c:v>
                </c:pt>
                <c:pt idx="594">
                  <c:v>45433</c:v>
                </c:pt>
                <c:pt idx="595">
                  <c:v>45434</c:v>
                </c:pt>
                <c:pt idx="596">
                  <c:v>45435</c:v>
                </c:pt>
                <c:pt idx="597">
                  <c:v>45436</c:v>
                </c:pt>
                <c:pt idx="598">
                  <c:v>45439</c:v>
                </c:pt>
                <c:pt idx="599">
                  <c:v>45440</c:v>
                </c:pt>
                <c:pt idx="600">
                  <c:v>45441</c:v>
                </c:pt>
                <c:pt idx="601">
                  <c:v>45443</c:v>
                </c:pt>
                <c:pt idx="602">
                  <c:v>45446</c:v>
                </c:pt>
                <c:pt idx="603">
                  <c:v>45447</c:v>
                </c:pt>
                <c:pt idx="604">
                  <c:v>45448</c:v>
                </c:pt>
                <c:pt idx="605">
                  <c:v>45449</c:v>
                </c:pt>
                <c:pt idx="606">
                  <c:v>45450</c:v>
                </c:pt>
                <c:pt idx="607">
                  <c:v>45453</c:v>
                </c:pt>
                <c:pt idx="608">
                  <c:v>45454</c:v>
                </c:pt>
                <c:pt idx="609">
                  <c:v>45455</c:v>
                </c:pt>
                <c:pt idx="610">
                  <c:v>45456</c:v>
                </c:pt>
                <c:pt idx="611">
                  <c:v>45457</c:v>
                </c:pt>
                <c:pt idx="612">
                  <c:v>45460</c:v>
                </c:pt>
                <c:pt idx="613">
                  <c:v>45461</c:v>
                </c:pt>
                <c:pt idx="614">
                  <c:v>45462</c:v>
                </c:pt>
                <c:pt idx="615">
                  <c:v>45463</c:v>
                </c:pt>
                <c:pt idx="616">
                  <c:v>45464</c:v>
                </c:pt>
                <c:pt idx="617">
                  <c:v>45467</c:v>
                </c:pt>
                <c:pt idx="618">
                  <c:v>45468</c:v>
                </c:pt>
                <c:pt idx="619">
                  <c:v>45469</c:v>
                </c:pt>
                <c:pt idx="620">
                  <c:v>45470</c:v>
                </c:pt>
                <c:pt idx="621">
                  <c:v>45471</c:v>
                </c:pt>
                <c:pt idx="622">
                  <c:v>45474</c:v>
                </c:pt>
                <c:pt idx="623">
                  <c:v>45475</c:v>
                </c:pt>
                <c:pt idx="624">
                  <c:v>45476</c:v>
                </c:pt>
                <c:pt idx="625">
                  <c:v>45477</c:v>
                </c:pt>
                <c:pt idx="626">
                  <c:v>45478</c:v>
                </c:pt>
                <c:pt idx="627">
                  <c:v>45481</c:v>
                </c:pt>
                <c:pt idx="628">
                  <c:v>45482</c:v>
                </c:pt>
                <c:pt idx="629">
                  <c:v>45483</c:v>
                </c:pt>
                <c:pt idx="630">
                  <c:v>45484</c:v>
                </c:pt>
                <c:pt idx="631">
                  <c:v>45485</c:v>
                </c:pt>
                <c:pt idx="632">
                  <c:v>45488</c:v>
                </c:pt>
                <c:pt idx="633">
                  <c:v>45489</c:v>
                </c:pt>
                <c:pt idx="634">
                  <c:v>45490</c:v>
                </c:pt>
                <c:pt idx="635">
                  <c:v>45491</c:v>
                </c:pt>
                <c:pt idx="636">
                  <c:v>45492</c:v>
                </c:pt>
                <c:pt idx="637">
                  <c:v>45495</c:v>
                </c:pt>
                <c:pt idx="638">
                  <c:v>45496</c:v>
                </c:pt>
                <c:pt idx="639">
                  <c:v>45497</c:v>
                </c:pt>
                <c:pt idx="640">
                  <c:v>45498</c:v>
                </c:pt>
                <c:pt idx="641">
                  <c:v>45499</c:v>
                </c:pt>
                <c:pt idx="642">
                  <c:v>45502</c:v>
                </c:pt>
                <c:pt idx="643">
                  <c:v>45503</c:v>
                </c:pt>
                <c:pt idx="644">
                  <c:v>45504</c:v>
                </c:pt>
                <c:pt idx="645">
                  <c:v>45505</c:v>
                </c:pt>
                <c:pt idx="646">
                  <c:v>45506</c:v>
                </c:pt>
                <c:pt idx="647">
                  <c:v>45509</c:v>
                </c:pt>
                <c:pt idx="648">
                  <c:v>45510</c:v>
                </c:pt>
                <c:pt idx="649">
                  <c:v>45511</c:v>
                </c:pt>
                <c:pt idx="650">
                  <c:v>45512</c:v>
                </c:pt>
                <c:pt idx="651">
                  <c:v>45513</c:v>
                </c:pt>
                <c:pt idx="652">
                  <c:v>45516</c:v>
                </c:pt>
                <c:pt idx="653">
                  <c:v>45517</c:v>
                </c:pt>
                <c:pt idx="654">
                  <c:v>45518</c:v>
                </c:pt>
                <c:pt idx="655">
                  <c:v>45519</c:v>
                </c:pt>
                <c:pt idx="656">
                  <c:v>45520</c:v>
                </c:pt>
                <c:pt idx="657">
                  <c:v>45523</c:v>
                </c:pt>
                <c:pt idx="658">
                  <c:v>45524</c:v>
                </c:pt>
                <c:pt idx="659">
                  <c:v>45525</c:v>
                </c:pt>
                <c:pt idx="660">
                  <c:v>45526</c:v>
                </c:pt>
                <c:pt idx="661">
                  <c:v>45527</c:v>
                </c:pt>
                <c:pt idx="662">
                  <c:v>45530</c:v>
                </c:pt>
                <c:pt idx="663">
                  <c:v>45531</c:v>
                </c:pt>
                <c:pt idx="664">
                  <c:v>45532</c:v>
                </c:pt>
                <c:pt idx="665">
                  <c:v>45533</c:v>
                </c:pt>
                <c:pt idx="666">
                  <c:v>45534</c:v>
                </c:pt>
                <c:pt idx="667">
                  <c:v>45537</c:v>
                </c:pt>
                <c:pt idx="668">
                  <c:v>45538</c:v>
                </c:pt>
                <c:pt idx="669">
                  <c:v>45539</c:v>
                </c:pt>
                <c:pt idx="670">
                  <c:v>45540</c:v>
                </c:pt>
                <c:pt idx="671">
                  <c:v>45541</c:v>
                </c:pt>
                <c:pt idx="672">
                  <c:v>45544</c:v>
                </c:pt>
                <c:pt idx="673">
                  <c:v>45545</c:v>
                </c:pt>
                <c:pt idx="674">
                  <c:v>45546</c:v>
                </c:pt>
                <c:pt idx="675">
                  <c:v>45547</c:v>
                </c:pt>
                <c:pt idx="676">
                  <c:v>45548</c:v>
                </c:pt>
                <c:pt idx="677">
                  <c:v>45551</c:v>
                </c:pt>
                <c:pt idx="678">
                  <c:v>45552</c:v>
                </c:pt>
                <c:pt idx="679">
                  <c:v>45553</c:v>
                </c:pt>
                <c:pt idx="680">
                  <c:v>45554</c:v>
                </c:pt>
                <c:pt idx="681">
                  <c:v>45555</c:v>
                </c:pt>
                <c:pt idx="682">
                  <c:v>45558</c:v>
                </c:pt>
                <c:pt idx="683">
                  <c:v>45559</c:v>
                </c:pt>
                <c:pt idx="684">
                  <c:v>45560</c:v>
                </c:pt>
                <c:pt idx="685">
                  <c:v>45561</c:v>
                </c:pt>
                <c:pt idx="686">
                  <c:v>45562</c:v>
                </c:pt>
                <c:pt idx="687">
                  <c:v>45565</c:v>
                </c:pt>
                <c:pt idx="688">
                  <c:v>45566</c:v>
                </c:pt>
                <c:pt idx="689">
                  <c:v>45567</c:v>
                </c:pt>
                <c:pt idx="690">
                  <c:v>45568</c:v>
                </c:pt>
                <c:pt idx="691">
                  <c:v>45569</c:v>
                </c:pt>
                <c:pt idx="692">
                  <c:v>45572</c:v>
                </c:pt>
                <c:pt idx="693">
                  <c:v>45573</c:v>
                </c:pt>
                <c:pt idx="694">
                  <c:v>45574</c:v>
                </c:pt>
                <c:pt idx="695">
                  <c:v>45575</c:v>
                </c:pt>
                <c:pt idx="696">
                  <c:v>45576</c:v>
                </c:pt>
                <c:pt idx="697">
                  <c:v>45579</c:v>
                </c:pt>
                <c:pt idx="698">
                  <c:v>45580</c:v>
                </c:pt>
                <c:pt idx="699">
                  <c:v>45581</c:v>
                </c:pt>
                <c:pt idx="700">
                  <c:v>45582</c:v>
                </c:pt>
                <c:pt idx="701">
                  <c:v>45583</c:v>
                </c:pt>
                <c:pt idx="702">
                  <c:v>45586</c:v>
                </c:pt>
                <c:pt idx="703">
                  <c:v>45587</c:v>
                </c:pt>
                <c:pt idx="704">
                  <c:v>45588</c:v>
                </c:pt>
                <c:pt idx="705">
                  <c:v>45589</c:v>
                </c:pt>
                <c:pt idx="706">
                  <c:v>45590</c:v>
                </c:pt>
                <c:pt idx="707">
                  <c:v>45593</c:v>
                </c:pt>
                <c:pt idx="708">
                  <c:v>45594</c:v>
                </c:pt>
                <c:pt idx="709">
                  <c:v>45595</c:v>
                </c:pt>
                <c:pt idx="710">
                  <c:v>45596</c:v>
                </c:pt>
                <c:pt idx="711">
                  <c:v>45597</c:v>
                </c:pt>
                <c:pt idx="712">
                  <c:v>45600</c:v>
                </c:pt>
                <c:pt idx="713">
                  <c:v>45601</c:v>
                </c:pt>
                <c:pt idx="714">
                  <c:v>45602</c:v>
                </c:pt>
                <c:pt idx="715">
                  <c:v>45603</c:v>
                </c:pt>
                <c:pt idx="716">
                  <c:v>45604</c:v>
                </c:pt>
                <c:pt idx="717">
                  <c:v>45607</c:v>
                </c:pt>
                <c:pt idx="718">
                  <c:v>45608</c:v>
                </c:pt>
                <c:pt idx="719">
                  <c:v>45609</c:v>
                </c:pt>
                <c:pt idx="720">
                  <c:v>45610</c:v>
                </c:pt>
                <c:pt idx="721">
                  <c:v>45614</c:v>
                </c:pt>
                <c:pt idx="722">
                  <c:v>45615</c:v>
                </c:pt>
                <c:pt idx="723">
                  <c:v>45617</c:v>
                </c:pt>
                <c:pt idx="724">
                  <c:v>45618</c:v>
                </c:pt>
                <c:pt idx="725">
                  <c:v>45621</c:v>
                </c:pt>
                <c:pt idx="726">
                  <c:v>45622</c:v>
                </c:pt>
                <c:pt idx="727">
                  <c:v>45623</c:v>
                </c:pt>
                <c:pt idx="728">
                  <c:v>45624</c:v>
                </c:pt>
                <c:pt idx="729">
                  <c:v>45625</c:v>
                </c:pt>
                <c:pt idx="730">
                  <c:v>45628</c:v>
                </c:pt>
                <c:pt idx="731">
                  <c:v>45629</c:v>
                </c:pt>
                <c:pt idx="732">
                  <c:v>45630</c:v>
                </c:pt>
                <c:pt idx="733">
                  <c:v>45631</c:v>
                </c:pt>
                <c:pt idx="734">
                  <c:v>45632</c:v>
                </c:pt>
                <c:pt idx="735">
                  <c:v>45635</c:v>
                </c:pt>
                <c:pt idx="736">
                  <c:v>45636</c:v>
                </c:pt>
                <c:pt idx="737">
                  <c:v>45637</c:v>
                </c:pt>
                <c:pt idx="738">
                  <c:v>45638</c:v>
                </c:pt>
                <c:pt idx="739">
                  <c:v>45639</c:v>
                </c:pt>
                <c:pt idx="740">
                  <c:v>45642</c:v>
                </c:pt>
                <c:pt idx="741">
                  <c:v>45643</c:v>
                </c:pt>
                <c:pt idx="742">
                  <c:v>45644</c:v>
                </c:pt>
                <c:pt idx="743">
                  <c:v>45645</c:v>
                </c:pt>
                <c:pt idx="744">
                  <c:v>45646</c:v>
                </c:pt>
                <c:pt idx="745">
                  <c:v>45649</c:v>
                </c:pt>
                <c:pt idx="746">
                  <c:v>45652</c:v>
                </c:pt>
                <c:pt idx="747">
                  <c:v>45653</c:v>
                </c:pt>
                <c:pt idx="748">
                  <c:v>45656</c:v>
                </c:pt>
                <c:pt idx="749">
                  <c:v>45659</c:v>
                </c:pt>
                <c:pt idx="750">
                  <c:v>45660</c:v>
                </c:pt>
                <c:pt idx="751">
                  <c:v>45663</c:v>
                </c:pt>
                <c:pt idx="752">
                  <c:v>45664</c:v>
                </c:pt>
                <c:pt idx="753">
                  <c:v>45665</c:v>
                </c:pt>
                <c:pt idx="754">
                  <c:v>45666</c:v>
                </c:pt>
                <c:pt idx="755">
                  <c:v>45667</c:v>
                </c:pt>
                <c:pt idx="756">
                  <c:v>45670</c:v>
                </c:pt>
                <c:pt idx="757">
                  <c:v>45671</c:v>
                </c:pt>
                <c:pt idx="758">
                  <c:v>45672</c:v>
                </c:pt>
                <c:pt idx="759">
                  <c:v>45673</c:v>
                </c:pt>
                <c:pt idx="760">
                  <c:v>45674</c:v>
                </c:pt>
                <c:pt idx="761">
                  <c:v>45677</c:v>
                </c:pt>
                <c:pt idx="762">
                  <c:v>45678</c:v>
                </c:pt>
                <c:pt idx="763">
                  <c:v>45679</c:v>
                </c:pt>
                <c:pt idx="764">
                  <c:v>45680</c:v>
                </c:pt>
                <c:pt idx="765">
                  <c:v>45681</c:v>
                </c:pt>
                <c:pt idx="766">
                  <c:v>45684</c:v>
                </c:pt>
                <c:pt idx="767">
                  <c:v>45685</c:v>
                </c:pt>
                <c:pt idx="768">
                  <c:v>45686</c:v>
                </c:pt>
                <c:pt idx="769">
                  <c:v>45687</c:v>
                </c:pt>
                <c:pt idx="770">
                  <c:v>45688</c:v>
                </c:pt>
                <c:pt idx="771">
                  <c:v>45691</c:v>
                </c:pt>
                <c:pt idx="772">
                  <c:v>45692</c:v>
                </c:pt>
                <c:pt idx="773">
                  <c:v>45693</c:v>
                </c:pt>
                <c:pt idx="774">
                  <c:v>45694</c:v>
                </c:pt>
                <c:pt idx="775">
                  <c:v>45695</c:v>
                </c:pt>
                <c:pt idx="776">
                  <c:v>45698</c:v>
                </c:pt>
                <c:pt idx="777">
                  <c:v>45699</c:v>
                </c:pt>
                <c:pt idx="778">
                  <c:v>45700</c:v>
                </c:pt>
                <c:pt idx="779">
                  <c:v>45701</c:v>
                </c:pt>
                <c:pt idx="780">
                  <c:v>45702</c:v>
                </c:pt>
                <c:pt idx="781">
                  <c:v>45705</c:v>
                </c:pt>
                <c:pt idx="782">
                  <c:v>45706</c:v>
                </c:pt>
                <c:pt idx="783">
                  <c:v>45707</c:v>
                </c:pt>
                <c:pt idx="784">
                  <c:v>45708</c:v>
                </c:pt>
                <c:pt idx="785">
                  <c:v>45709</c:v>
                </c:pt>
                <c:pt idx="786">
                  <c:v>45712</c:v>
                </c:pt>
                <c:pt idx="787">
                  <c:v>45713</c:v>
                </c:pt>
                <c:pt idx="788">
                  <c:v>45714</c:v>
                </c:pt>
                <c:pt idx="789">
                  <c:v>45715</c:v>
                </c:pt>
                <c:pt idx="790">
                  <c:v>45716</c:v>
                </c:pt>
                <c:pt idx="791">
                  <c:v>45721</c:v>
                </c:pt>
                <c:pt idx="792">
                  <c:v>45722</c:v>
                </c:pt>
                <c:pt idx="793">
                  <c:v>45723</c:v>
                </c:pt>
                <c:pt idx="794">
                  <c:v>45726</c:v>
                </c:pt>
                <c:pt idx="795">
                  <c:v>45727</c:v>
                </c:pt>
                <c:pt idx="796">
                  <c:v>45728</c:v>
                </c:pt>
                <c:pt idx="797">
                  <c:v>45729</c:v>
                </c:pt>
                <c:pt idx="798">
                  <c:v>45730</c:v>
                </c:pt>
                <c:pt idx="799">
                  <c:v>45733</c:v>
                </c:pt>
                <c:pt idx="800">
                  <c:v>45734</c:v>
                </c:pt>
                <c:pt idx="801">
                  <c:v>45735</c:v>
                </c:pt>
                <c:pt idx="802">
                  <c:v>45736</c:v>
                </c:pt>
                <c:pt idx="803">
                  <c:v>45737</c:v>
                </c:pt>
                <c:pt idx="804">
                  <c:v>45740</c:v>
                </c:pt>
                <c:pt idx="805">
                  <c:v>45741</c:v>
                </c:pt>
                <c:pt idx="806">
                  <c:v>45742</c:v>
                </c:pt>
                <c:pt idx="807">
                  <c:v>45743</c:v>
                </c:pt>
                <c:pt idx="808">
                  <c:v>45744</c:v>
                </c:pt>
                <c:pt idx="809">
                  <c:v>45747</c:v>
                </c:pt>
                <c:pt idx="810">
                  <c:v>45748</c:v>
                </c:pt>
                <c:pt idx="811">
                  <c:v>45749</c:v>
                </c:pt>
                <c:pt idx="812">
                  <c:v>45750</c:v>
                </c:pt>
                <c:pt idx="813">
                  <c:v>45751</c:v>
                </c:pt>
                <c:pt idx="814">
                  <c:v>45754</c:v>
                </c:pt>
                <c:pt idx="815">
                  <c:v>45755</c:v>
                </c:pt>
                <c:pt idx="816">
                  <c:v>45756</c:v>
                </c:pt>
                <c:pt idx="817">
                  <c:v>45757</c:v>
                </c:pt>
                <c:pt idx="818">
                  <c:v>45758</c:v>
                </c:pt>
                <c:pt idx="819">
                  <c:v>45761</c:v>
                </c:pt>
                <c:pt idx="820">
                  <c:v>45762</c:v>
                </c:pt>
                <c:pt idx="821">
                  <c:v>45763</c:v>
                </c:pt>
                <c:pt idx="822">
                  <c:v>45764</c:v>
                </c:pt>
                <c:pt idx="823">
                  <c:v>45769</c:v>
                </c:pt>
                <c:pt idx="824">
                  <c:v>45770</c:v>
                </c:pt>
                <c:pt idx="825">
                  <c:v>45771</c:v>
                </c:pt>
                <c:pt idx="826">
                  <c:v>45772</c:v>
                </c:pt>
                <c:pt idx="827">
                  <c:v>45775</c:v>
                </c:pt>
                <c:pt idx="828">
                  <c:v>45776</c:v>
                </c:pt>
                <c:pt idx="829">
                  <c:v>45777</c:v>
                </c:pt>
                <c:pt idx="830">
                  <c:v>45779</c:v>
                </c:pt>
              </c:numCache>
            </c:numRef>
          </c:cat>
          <c:val>
            <c:numRef>
              <c:f>DIs!$C$2:$C$832</c:f>
              <c:numCache>
                <c:formatCode>###,##0.00</c:formatCode>
                <c:ptCount val="831"/>
                <c:pt idx="0">
                  <c:v>10.96</c:v>
                </c:pt>
                <c:pt idx="1">
                  <c:v>11.205</c:v>
                </c:pt>
                <c:pt idx="2">
                  <c:v>11.275</c:v>
                </c:pt>
                <c:pt idx="3">
                  <c:v>11.31</c:v>
                </c:pt>
                <c:pt idx="4">
                  <c:v>11.39</c:v>
                </c:pt>
                <c:pt idx="5">
                  <c:v>11.475</c:v>
                </c:pt>
                <c:pt idx="6">
                  <c:v>11.54</c:v>
                </c:pt>
                <c:pt idx="7">
                  <c:v>11.3</c:v>
                </c:pt>
                <c:pt idx="8">
                  <c:v>11.3</c:v>
                </c:pt>
                <c:pt idx="9">
                  <c:v>11.28</c:v>
                </c:pt>
                <c:pt idx="10">
                  <c:v>11.56</c:v>
                </c:pt>
                <c:pt idx="11">
                  <c:v>11.62</c:v>
                </c:pt>
                <c:pt idx="12">
                  <c:v>11.41</c:v>
                </c:pt>
                <c:pt idx="13">
                  <c:v>11.32</c:v>
                </c:pt>
                <c:pt idx="14">
                  <c:v>11.57</c:v>
                </c:pt>
                <c:pt idx="15">
                  <c:v>11.49</c:v>
                </c:pt>
                <c:pt idx="16">
                  <c:v>11.475</c:v>
                </c:pt>
                <c:pt idx="17">
                  <c:v>11.4</c:v>
                </c:pt>
                <c:pt idx="18">
                  <c:v>11.5</c:v>
                </c:pt>
                <c:pt idx="19">
                  <c:v>11.48</c:v>
                </c:pt>
                <c:pt idx="20">
                  <c:v>11.37</c:v>
                </c:pt>
                <c:pt idx="21">
                  <c:v>11.28</c:v>
                </c:pt>
                <c:pt idx="22">
                  <c:v>11.15</c:v>
                </c:pt>
                <c:pt idx="23">
                  <c:v>11.23</c:v>
                </c:pt>
                <c:pt idx="24">
                  <c:v>11.56</c:v>
                </c:pt>
                <c:pt idx="25">
                  <c:v>11.49</c:v>
                </c:pt>
                <c:pt idx="26">
                  <c:v>11.72</c:v>
                </c:pt>
                <c:pt idx="27">
                  <c:v>11.56</c:v>
                </c:pt>
                <c:pt idx="28">
                  <c:v>11.62</c:v>
                </c:pt>
                <c:pt idx="29">
                  <c:v>11.67</c:v>
                </c:pt>
                <c:pt idx="30">
                  <c:v>11.7</c:v>
                </c:pt>
                <c:pt idx="31">
                  <c:v>11.6</c:v>
                </c:pt>
                <c:pt idx="32">
                  <c:v>11.53</c:v>
                </c:pt>
                <c:pt idx="33">
                  <c:v>11.64</c:v>
                </c:pt>
                <c:pt idx="34">
                  <c:v>11.62</c:v>
                </c:pt>
                <c:pt idx="35">
                  <c:v>11.53</c:v>
                </c:pt>
                <c:pt idx="36">
                  <c:v>11.555</c:v>
                </c:pt>
                <c:pt idx="37">
                  <c:v>11.49</c:v>
                </c:pt>
                <c:pt idx="38">
                  <c:v>11.61</c:v>
                </c:pt>
                <c:pt idx="39">
                  <c:v>11.63</c:v>
                </c:pt>
                <c:pt idx="40">
                  <c:v>11.69</c:v>
                </c:pt>
                <c:pt idx="41">
                  <c:v>11.74</c:v>
                </c:pt>
                <c:pt idx="42">
                  <c:v>11.87</c:v>
                </c:pt>
                <c:pt idx="43">
                  <c:v>12.25</c:v>
                </c:pt>
                <c:pt idx="44">
                  <c:v>12.44</c:v>
                </c:pt>
                <c:pt idx="45">
                  <c:v>12.25</c:v>
                </c:pt>
                <c:pt idx="46">
                  <c:v>12.33</c:v>
                </c:pt>
                <c:pt idx="47">
                  <c:v>12.37</c:v>
                </c:pt>
                <c:pt idx="48">
                  <c:v>12.66</c:v>
                </c:pt>
                <c:pt idx="49">
                  <c:v>12.46</c:v>
                </c:pt>
                <c:pt idx="50">
                  <c:v>12.5</c:v>
                </c:pt>
                <c:pt idx="51">
                  <c:v>12.42</c:v>
                </c:pt>
                <c:pt idx="52">
                  <c:v>12.18</c:v>
                </c:pt>
                <c:pt idx="53">
                  <c:v>12.18</c:v>
                </c:pt>
                <c:pt idx="54">
                  <c:v>12.13</c:v>
                </c:pt>
                <c:pt idx="55">
                  <c:v>12.1</c:v>
                </c:pt>
                <c:pt idx="56">
                  <c:v>11.84</c:v>
                </c:pt>
                <c:pt idx="57">
                  <c:v>11.72</c:v>
                </c:pt>
                <c:pt idx="58">
                  <c:v>11.62</c:v>
                </c:pt>
                <c:pt idx="59">
                  <c:v>11.55</c:v>
                </c:pt>
                <c:pt idx="60">
                  <c:v>11.66</c:v>
                </c:pt>
                <c:pt idx="61">
                  <c:v>11.55</c:v>
                </c:pt>
                <c:pt idx="62">
                  <c:v>11.28</c:v>
                </c:pt>
                <c:pt idx="63">
                  <c:v>11.13</c:v>
                </c:pt>
                <c:pt idx="64">
                  <c:v>11.31</c:v>
                </c:pt>
                <c:pt idx="65">
                  <c:v>11.41</c:v>
                </c:pt>
                <c:pt idx="66">
                  <c:v>11.48</c:v>
                </c:pt>
                <c:pt idx="67">
                  <c:v>11.65</c:v>
                </c:pt>
                <c:pt idx="68">
                  <c:v>11.71</c:v>
                </c:pt>
                <c:pt idx="69">
                  <c:v>11.82</c:v>
                </c:pt>
                <c:pt idx="70">
                  <c:v>11.85</c:v>
                </c:pt>
                <c:pt idx="71">
                  <c:v>12.04</c:v>
                </c:pt>
                <c:pt idx="72">
                  <c:v>11.98</c:v>
                </c:pt>
                <c:pt idx="73">
                  <c:v>12.04</c:v>
                </c:pt>
                <c:pt idx="74">
                  <c:v>12.02</c:v>
                </c:pt>
                <c:pt idx="75">
                  <c:v>12.2</c:v>
                </c:pt>
                <c:pt idx="76">
                  <c:v>12.06</c:v>
                </c:pt>
                <c:pt idx="77">
                  <c:v>12.2</c:v>
                </c:pt>
                <c:pt idx="78">
                  <c:v>12.15</c:v>
                </c:pt>
                <c:pt idx="79">
                  <c:v>12.12</c:v>
                </c:pt>
                <c:pt idx="80">
                  <c:v>12.11</c:v>
                </c:pt>
                <c:pt idx="81">
                  <c:v>12.2</c:v>
                </c:pt>
                <c:pt idx="82">
                  <c:v>12.21</c:v>
                </c:pt>
                <c:pt idx="83">
                  <c:v>12.14</c:v>
                </c:pt>
                <c:pt idx="84">
                  <c:v>12.39</c:v>
                </c:pt>
                <c:pt idx="85">
                  <c:v>12.56</c:v>
                </c:pt>
                <c:pt idx="86">
                  <c:v>12.51</c:v>
                </c:pt>
                <c:pt idx="87">
                  <c:v>12.42</c:v>
                </c:pt>
                <c:pt idx="88">
                  <c:v>12.54</c:v>
                </c:pt>
                <c:pt idx="89">
                  <c:v>12.54</c:v>
                </c:pt>
                <c:pt idx="90">
                  <c:v>12.49</c:v>
                </c:pt>
                <c:pt idx="91">
                  <c:v>12.3</c:v>
                </c:pt>
                <c:pt idx="92">
                  <c:v>12.3</c:v>
                </c:pt>
                <c:pt idx="93">
                  <c:v>12.29</c:v>
                </c:pt>
                <c:pt idx="94">
                  <c:v>12.13</c:v>
                </c:pt>
                <c:pt idx="95">
                  <c:v>12.02</c:v>
                </c:pt>
                <c:pt idx="96">
                  <c:v>11.94</c:v>
                </c:pt>
                <c:pt idx="97">
                  <c:v>12.15</c:v>
                </c:pt>
                <c:pt idx="98">
                  <c:v>12.27</c:v>
                </c:pt>
                <c:pt idx="99">
                  <c:v>12.2</c:v>
                </c:pt>
                <c:pt idx="100">
                  <c:v>12.18</c:v>
                </c:pt>
                <c:pt idx="101">
                  <c:v>12.48</c:v>
                </c:pt>
                <c:pt idx="102">
                  <c:v>12.35</c:v>
                </c:pt>
                <c:pt idx="103">
                  <c:v>12.49</c:v>
                </c:pt>
                <c:pt idx="104">
                  <c:v>12.55</c:v>
                </c:pt>
                <c:pt idx="105">
                  <c:v>12.49</c:v>
                </c:pt>
                <c:pt idx="106">
                  <c:v>12.56</c:v>
                </c:pt>
                <c:pt idx="107">
                  <c:v>12.76</c:v>
                </c:pt>
                <c:pt idx="108">
                  <c:v>12.73</c:v>
                </c:pt>
                <c:pt idx="109">
                  <c:v>12.72</c:v>
                </c:pt>
                <c:pt idx="110">
                  <c:v>12.74</c:v>
                </c:pt>
                <c:pt idx="111">
                  <c:v>12.91</c:v>
                </c:pt>
                <c:pt idx="112">
                  <c:v>13.14</c:v>
                </c:pt>
                <c:pt idx="113">
                  <c:v>12.85</c:v>
                </c:pt>
                <c:pt idx="114">
                  <c:v>12.725</c:v>
                </c:pt>
                <c:pt idx="115">
                  <c:v>12.64</c:v>
                </c:pt>
                <c:pt idx="116">
                  <c:v>12.69</c:v>
                </c:pt>
                <c:pt idx="117">
                  <c:v>12.54</c:v>
                </c:pt>
                <c:pt idx="118">
                  <c:v>12.53</c:v>
                </c:pt>
                <c:pt idx="119">
                  <c:v>12.68</c:v>
                </c:pt>
                <c:pt idx="120">
                  <c:v>12.74</c:v>
                </c:pt>
                <c:pt idx="121">
                  <c:v>13.03</c:v>
                </c:pt>
                <c:pt idx="122">
                  <c:v>12.99</c:v>
                </c:pt>
                <c:pt idx="123">
                  <c:v>12.9</c:v>
                </c:pt>
                <c:pt idx="124">
                  <c:v>12.84</c:v>
                </c:pt>
                <c:pt idx="125">
                  <c:v>12.89</c:v>
                </c:pt>
                <c:pt idx="126">
                  <c:v>13.01</c:v>
                </c:pt>
                <c:pt idx="127">
                  <c:v>13.09</c:v>
                </c:pt>
                <c:pt idx="128">
                  <c:v>13.01</c:v>
                </c:pt>
                <c:pt idx="129">
                  <c:v>13.09</c:v>
                </c:pt>
                <c:pt idx="130">
                  <c:v>13.26</c:v>
                </c:pt>
                <c:pt idx="131">
                  <c:v>13.14</c:v>
                </c:pt>
                <c:pt idx="132">
                  <c:v>13.14</c:v>
                </c:pt>
                <c:pt idx="133">
                  <c:v>13.2</c:v>
                </c:pt>
                <c:pt idx="134">
                  <c:v>13.16</c:v>
                </c:pt>
                <c:pt idx="135">
                  <c:v>13.41</c:v>
                </c:pt>
                <c:pt idx="136">
                  <c:v>13.56</c:v>
                </c:pt>
                <c:pt idx="137">
                  <c:v>13.52</c:v>
                </c:pt>
                <c:pt idx="138">
                  <c:v>13.56</c:v>
                </c:pt>
                <c:pt idx="139">
                  <c:v>13.43</c:v>
                </c:pt>
                <c:pt idx="140">
                  <c:v>13.33</c:v>
                </c:pt>
                <c:pt idx="141">
                  <c:v>13.32</c:v>
                </c:pt>
                <c:pt idx="142">
                  <c:v>13.2</c:v>
                </c:pt>
                <c:pt idx="143">
                  <c:v>12.98</c:v>
                </c:pt>
                <c:pt idx="144">
                  <c:v>12.77</c:v>
                </c:pt>
                <c:pt idx="145">
                  <c:v>12.67</c:v>
                </c:pt>
                <c:pt idx="146">
                  <c:v>12.86</c:v>
                </c:pt>
                <c:pt idx="147">
                  <c:v>12.76</c:v>
                </c:pt>
                <c:pt idx="148">
                  <c:v>12.49</c:v>
                </c:pt>
                <c:pt idx="149">
                  <c:v>12.32</c:v>
                </c:pt>
                <c:pt idx="150">
                  <c:v>11.94</c:v>
                </c:pt>
                <c:pt idx="151">
                  <c:v>12.13</c:v>
                </c:pt>
                <c:pt idx="152">
                  <c:v>12.1</c:v>
                </c:pt>
                <c:pt idx="153">
                  <c:v>12.15</c:v>
                </c:pt>
                <c:pt idx="154">
                  <c:v>11.96</c:v>
                </c:pt>
                <c:pt idx="155">
                  <c:v>11.76</c:v>
                </c:pt>
                <c:pt idx="156">
                  <c:v>11.74</c:v>
                </c:pt>
                <c:pt idx="157">
                  <c:v>11.87</c:v>
                </c:pt>
                <c:pt idx="158">
                  <c:v>11.95</c:v>
                </c:pt>
                <c:pt idx="159">
                  <c:v>12.06</c:v>
                </c:pt>
                <c:pt idx="160">
                  <c:v>12.12</c:v>
                </c:pt>
                <c:pt idx="161">
                  <c:v>11.92</c:v>
                </c:pt>
                <c:pt idx="162">
                  <c:v>11.95</c:v>
                </c:pt>
                <c:pt idx="163">
                  <c:v>12.13</c:v>
                </c:pt>
                <c:pt idx="164">
                  <c:v>12.06</c:v>
                </c:pt>
                <c:pt idx="165">
                  <c:v>12.12</c:v>
                </c:pt>
                <c:pt idx="166">
                  <c:v>12.11</c:v>
                </c:pt>
                <c:pt idx="167">
                  <c:v>12.04</c:v>
                </c:pt>
                <c:pt idx="168">
                  <c:v>11.89</c:v>
                </c:pt>
                <c:pt idx="169">
                  <c:v>11.78</c:v>
                </c:pt>
                <c:pt idx="170">
                  <c:v>11.74</c:v>
                </c:pt>
                <c:pt idx="171">
                  <c:v>11.8</c:v>
                </c:pt>
                <c:pt idx="172">
                  <c:v>11.65</c:v>
                </c:pt>
                <c:pt idx="173">
                  <c:v>11.52</c:v>
                </c:pt>
                <c:pt idx="174">
                  <c:v>11.55</c:v>
                </c:pt>
                <c:pt idx="175">
                  <c:v>11.77</c:v>
                </c:pt>
                <c:pt idx="176">
                  <c:v>11.87</c:v>
                </c:pt>
                <c:pt idx="177">
                  <c:v>11.98</c:v>
                </c:pt>
                <c:pt idx="178">
                  <c:v>11.9</c:v>
                </c:pt>
                <c:pt idx="179">
                  <c:v>11.8</c:v>
                </c:pt>
                <c:pt idx="180">
                  <c:v>11.78</c:v>
                </c:pt>
                <c:pt idx="181">
                  <c:v>11.6</c:v>
                </c:pt>
                <c:pt idx="182">
                  <c:v>11.44</c:v>
                </c:pt>
                <c:pt idx="183">
                  <c:v>11.65</c:v>
                </c:pt>
                <c:pt idx="184">
                  <c:v>11.93</c:v>
                </c:pt>
                <c:pt idx="185">
                  <c:v>11.84</c:v>
                </c:pt>
                <c:pt idx="186">
                  <c:v>12.04</c:v>
                </c:pt>
                <c:pt idx="187">
                  <c:v>12</c:v>
                </c:pt>
                <c:pt idx="188">
                  <c:v>11.83</c:v>
                </c:pt>
                <c:pt idx="189">
                  <c:v>11.56</c:v>
                </c:pt>
                <c:pt idx="190">
                  <c:v>11.49</c:v>
                </c:pt>
                <c:pt idx="191">
                  <c:v>11.57</c:v>
                </c:pt>
                <c:pt idx="192">
                  <c:v>11.61</c:v>
                </c:pt>
                <c:pt idx="193">
                  <c:v>11.63</c:v>
                </c:pt>
                <c:pt idx="194">
                  <c:v>11.59</c:v>
                </c:pt>
                <c:pt idx="195">
                  <c:v>11.78</c:v>
                </c:pt>
                <c:pt idx="196">
                  <c:v>11.79</c:v>
                </c:pt>
                <c:pt idx="197">
                  <c:v>11.83</c:v>
                </c:pt>
                <c:pt idx="198">
                  <c:v>11.73</c:v>
                </c:pt>
                <c:pt idx="199">
                  <c:v>11.69</c:v>
                </c:pt>
                <c:pt idx="200">
                  <c:v>11.78</c:v>
                </c:pt>
                <c:pt idx="201">
                  <c:v>11.81</c:v>
                </c:pt>
                <c:pt idx="202">
                  <c:v>11.77</c:v>
                </c:pt>
                <c:pt idx="203">
                  <c:v>11.96</c:v>
                </c:pt>
                <c:pt idx="204">
                  <c:v>11.94</c:v>
                </c:pt>
                <c:pt idx="205">
                  <c:v>12.01</c:v>
                </c:pt>
                <c:pt idx="206">
                  <c:v>11.85</c:v>
                </c:pt>
                <c:pt idx="207">
                  <c:v>11.82</c:v>
                </c:pt>
                <c:pt idx="208">
                  <c:v>11.66</c:v>
                </c:pt>
                <c:pt idx="209">
                  <c:v>11.63</c:v>
                </c:pt>
                <c:pt idx="210">
                  <c:v>11.71</c:v>
                </c:pt>
                <c:pt idx="211">
                  <c:v>11.64</c:v>
                </c:pt>
                <c:pt idx="212">
                  <c:v>11.88</c:v>
                </c:pt>
                <c:pt idx="213">
                  <c:v>12.03</c:v>
                </c:pt>
                <c:pt idx="214">
                  <c:v>12.09</c:v>
                </c:pt>
                <c:pt idx="215">
                  <c:v>13.04</c:v>
                </c:pt>
                <c:pt idx="216">
                  <c:v>13.21</c:v>
                </c:pt>
                <c:pt idx="217">
                  <c:v>12.83</c:v>
                </c:pt>
                <c:pt idx="218">
                  <c:v>13.07</c:v>
                </c:pt>
                <c:pt idx="219">
                  <c:v>13.26</c:v>
                </c:pt>
                <c:pt idx="220">
                  <c:v>13.43</c:v>
                </c:pt>
                <c:pt idx="221">
                  <c:v>13.23</c:v>
                </c:pt>
                <c:pt idx="222">
                  <c:v>13.38</c:v>
                </c:pt>
                <c:pt idx="223">
                  <c:v>13.66</c:v>
                </c:pt>
                <c:pt idx="224">
                  <c:v>13.36</c:v>
                </c:pt>
                <c:pt idx="225">
                  <c:v>13.49</c:v>
                </c:pt>
                <c:pt idx="226">
                  <c:v>13.29</c:v>
                </c:pt>
                <c:pt idx="227">
                  <c:v>12.83</c:v>
                </c:pt>
                <c:pt idx="228">
                  <c:v>12.61</c:v>
                </c:pt>
                <c:pt idx="229">
                  <c:v>12.72</c:v>
                </c:pt>
                <c:pt idx="230">
                  <c:v>12.44</c:v>
                </c:pt>
                <c:pt idx="231">
                  <c:v>12.68</c:v>
                </c:pt>
                <c:pt idx="232">
                  <c:v>12.78</c:v>
                </c:pt>
                <c:pt idx="233">
                  <c:v>12.76</c:v>
                </c:pt>
                <c:pt idx="234">
                  <c:v>12.87</c:v>
                </c:pt>
                <c:pt idx="235">
                  <c:v>12.91</c:v>
                </c:pt>
                <c:pt idx="236">
                  <c:v>13.111000000000001</c:v>
                </c:pt>
                <c:pt idx="237">
                  <c:v>13.339</c:v>
                </c:pt>
                <c:pt idx="238">
                  <c:v>13.56</c:v>
                </c:pt>
                <c:pt idx="239">
                  <c:v>13.287000000000001</c:v>
                </c:pt>
                <c:pt idx="240">
                  <c:v>13.458</c:v>
                </c:pt>
                <c:pt idx="241">
                  <c:v>13.417999999999999</c:v>
                </c:pt>
                <c:pt idx="242">
                  <c:v>13.141</c:v>
                </c:pt>
                <c:pt idx="243">
                  <c:v>13.038</c:v>
                </c:pt>
                <c:pt idx="244">
                  <c:v>12.959</c:v>
                </c:pt>
                <c:pt idx="245">
                  <c:v>12.837</c:v>
                </c:pt>
                <c:pt idx="246">
                  <c:v>12.871</c:v>
                </c:pt>
                <c:pt idx="247">
                  <c:v>12.946999999999999</c:v>
                </c:pt>
                <c:pt idx="248">
                  <c:v>12.717000000000001</c:v>
                </c:pt>
                <c:pt idx="249">
                  <c:v>12.611000000000001</c:v>
                </c:pt>
                <c:pt idx="250">
                  <c:v>12.894</c:v>
                </c:pt>
                <c:pt idx="251">
                  <c:v>13.083</c:v>
                </c:pt>
                <c:pt idx="252">
                  <c:v>13.256</c:v>
                </c:pt>
                <c:pt idx="253">
                  <c:v>13.018000000000001</c:v>
                </c:pt>
                <c:pt idx="254">
                  <c:v>12.835000000000001</c:v>
                </c:pt>
                <c:pt idx="255">
                  <c:v>12.788</c:v>
                </c:pt>
                <c:pt idx="256">
                  <c:v>12.641</c:v>
                </c:pt>
                <c:pt idx="257">
                  <c:v>12.441000000000001</c:v>
                </c:pt>
                <c:pt idx="258">
                  <c:v>12.259</c:v>
                </c:pt>
                <c:pt idx="259">
                  <c:v>12.353</c:v>
                </c:pt>
                <c:pt idx="260">
                  <c:v>12.619</c:v>
                </c:pt>
                <c:pt idx="261">
                  <c:v>12.532</c:v>
                </c:pt>
                <c:pt idx="262">
                  <c:v>12.618</c:v>
                </c:pt>
                <c:pt idx="263">
                  <c:v>12.718</c:v>
                </c:pt>
                <c:pt idx="264">
                  <c:v>13.048</c:v>
                </c:pt>
                <c:pt idx="265">
                  <c:v>13.273</c:v>
                </c:pt>
                <c:pt idx="266">
                  <c:v>13.143000000000001</c:v>
                </c:pt>
                <c:pt idx="267">
                  <c:v>12.975</c:v>
                </c:pt>
                <c:pt idx="268">
                  <c:v>13.051</c:v>
                </c:pt>
                <c:pt idx="269">
                  <c:v>13.22</c:v>
                </c:pt>
                <c:pt idx="270">
                  <c:v>13.18</c:v>
                </c:pt>
                <c:pt idx="271">
                  <c:v>13.06</c:v>
                </c:pt>
                <c:pt idx="272">
                  <c:v>13.182</c:v>
                </c:pt>
                <c:pt idx="273">
                  <c:v>13.067</c:v>
                </c:pt>
                <c:pt idx="274">
                  <c:v>13.391</c:v>
                </c:pt>
                <c:pt idx="275">
                  <c:v>13.347</c:v>
                </c:pt>
                <c:pt idx="276">
                  <c:v>13.438000000000001</c:v>
                </c:pt>
                <c:pt idx="277">
                  <c:v>13.381</c:v>
                </c:pt>
                <c:pt idx="278">
                  <c:v>13.641</c:v>
                </c:pt>
                <c:pt idx="279">
                  <c:v>13.61</c:v>
                </c:pt>
                <c:pt idx="280">
                  <c:v>13.529</c:v>
                </c:pt>
                <c:pt idx="281">
                  <c:v>13.632999999999999</c:v>
                </c:pt>
                <c:pt idx="282">
                  <c:v>13.395</c:v>
                </c:pt>
                <c:pt idx="283">
                  <c:v>13.561</c:v>
                </c:pt>
                <c:pt idx="284">
                  <c:v>13.336</c:v>
                </c:pt>
                <c:pt idx="285">
                  <c:v>13.404</c:v>
                </c:pt>
                <c:pt idx="286">
                  <c:v>13.423999999999999</c:v>
                </c:pt>
                <c:pt idx="287">
                  <c:v>13.57</c:v>
                </c:pt>
                <c:pt idx="288">
                  <c:v>13.34</c:v>
                </c:pt>
                <c:pt idx="289">
                  <c:v>13.423999999999999</c:v>
                </c:pt>
                <c:pt idx="290">
                  <c:v>13.641</c:v>
                </c:pt>
                <c:pt idx="291">
                  <c:v>13.776999999999999</c:v>
                </c:pt>
                <c:pt idx="292">
                  <c:v>13.784000000000001</c:v>
                </c:pt>
                <c:pt idx="293">
                  <c:v>13.737</c:v>
                </c:pt>
                <c:pt idx="294">
                  <c:v>13.635999999999999</c:v>
                </c:pt>
                <c:pt idx="295">
                  <c:v>13.51</c:v>
                </c:pt>
                <c:pt idx="296">
                  <c:v>13.221</c:v>
                </c:pt>
                <c:pt idx="297">
                  <c:v>13.318</c:v>
                </c:pt>
                <c:pt idx="298">
                  <c:v>13.129</c:v>
                </c:pt>
                <c:pt idx="299">
                  <c:v>13.275</c:v>
                </c:pt>
                <c:pt idx="300">
                  <c:v>13.263</c:v>
                </c:pt>
                <c:pt idx="301">
                  <c:v>13.319000000000001</c:v>
                </c:pt>
                <c:pt idx="302">
                  <c:v>13.276999999999999</c:v>
                </c:pt>
                <c:pt idx="303">
                  <c:v>13.225</c:v>
                </c:pt>
                <c:pt idx="304">
                  <c:v>13.253</c:v>
                </c:pt>
                <c:pt idx="305">
                  <c:v>13.157</c:v>
                </c:pt>
                <c:pt idx="306">
                  <c:v>13.265000000000001</c:v>
                </c:pt>
                <c:pt idx="307">
                  <c:v>13.259</c:v>
                </c:pt>
                <c:pt idx="308">
                  <c:v>13.14</c:v>
                </c:pt>
                <c:pt idx="309">
                  <c:v>13.071</c:v>
                </c:pt>
                <c:pt idx="310">
                  <c:v>13.081</c:v>
                </c:pt>
                <c:pt idx="311">
                  <c:v>12.930999999999999</c:v>
                </c:pt>
                <c:pt idx="312">
                  <c:v>12.927</c:v>
                </c:pt>
                <c:pt idx="313">
                  <c:v>12.852</c:v>
                </c:pt>
                <c:pt idx="314">
                  <c:v>12.753</c:v>
                </c:pt>
                <c:pt idx="315">
                  <c:v>12.676</c:v>
                </c:pt>
                <c:pt idx="316">
                  <c:v>12.756</c:v>
                </c:pt>
                <c:pt idx="317">
                  <c:v>12.772</c:v>
                </c:pt>
                <c:pt idx="318">
                  <c:v>12.58</c:v>
                </c:pt>
                <c:pt idx="319">
                  <c:v>12.558</c:v>
                </c:pt>
                <c:pt idx="320">
                  <c:v>12.388999999999999</c:v>
                </c:pt>
                <c:pt idx="321">
                  <c:v>12.436999999999999</c:v>
                </c:pt>
                <c:pt idx="322">
                  <c:v>12.395</c:v>
                </c:pt>
                <c:pt idx="323">
                  <c:v>12.462</c:v>
                </c:pt>
                <c:pt idx="324">
                  <c:v>12.78</c:v>
                </c:pt>
                <c:pt idx="325">
                  <c:v>12.69</c:v>
                </c:pt>
                <c:pt idx="326">
                  <c:v>12.641</c:v>
                </c:pt>
                <c:pt idx="327">
                  <c:v>12.519</c:v>
                </c:pt>
                <c:pt idx="328">
                  <c:v>12.43</c:v>
                </c:pt>
                <c:pt idx="329">
                  <c:v>12.333</c:v>
                </c:pt>
                <c:pt idx="330">
                  <c:v>12.444000000000001</c:v>
                </c:pt>
                <c:pt idx="331">
                  <c:v>12.417</c:v>
                </c:pt>
                <c:pt idx="332">
                  <c:v>12.247</c:v>
                </c:pt>
                <c:pt idx="333">
                  <c:v>12.162000000000001</c:v>
                </c:pt>
                <c:pt idx="334">
                  <c:v>12.192</c:v>
                </c:pt>
                <c:pt idx="335">
                  <c:v>12.323</c:v>
                </c:pt>
                <c:pt idx="336">
                  <c:v>12.446</c:v>
                </c:pt>
                <c:pt idx="337">
                  <c:v>12.282999999999999</c:v>
                </c:pt>
                <c:pt idx="338">
                  <c:v>12.042</c:v>
                </c:pt>
                <c:pt idx="339">
                  <c:v>11.885</c:v>
                </c:pt>
                <c:pt idx="340">
                  <c:v>11.734999999999999</c:v>
                </c:pt>
                <c:pt idx="341">
                  <c:v>11.83</c:v>
                </c:pt>
                <c:pt idx="342">
                  <c:v>11.926</c:v>
                </c:pt>
                <c:pt idx="343">
                  <c:v>11.923999999999999</c:v>
                </c:pt>
                <c:pt idx="344">
                  <c:v>11.988</c:v>
                </c:pt>
                <c:pt idx="345">
                  <c:v>11.944000000000001</c:v>
                </c:pt>
                <c:pt idx="346">
                  <c:v>11.818</c:v>
                </c:pt>
                <c:pt idx="347">
                  <c:v>11.757999999999999</c:v>
                </c:pt>
                <c:pt idx="348">
                  <c:v>11.702999999999999</c:v>
                </c:pt>
                <c:pt idx="349">
                  <c:v>11.656000000000001</c:v>
                </c:pt>
                <c:pt idx="350">
                  <c:v>11.673999999999999</c:v>
                </c:pt>
                <c:pt idx="351">
                  <c:v>11.616</c:v>
                </c:pt>
                <c:pt idx="352">
                  <c:v>11.622999999999999</c:v>
                </c:pt>
                <c:pt idx="353">
                  <c:v>11.6</c:v>
                </c:pt>
                <c:pt idx="354">
                  <c:v>11.435</c:v>
                </c:pt>
                <c:pt idx="355">
                  <c:v>11.243</c:v>
                </c:pt>
                <c:pt idx="356">
                  <c:v>11.195</c:v>
                </c:pt>
                <c:pt idx="357">
                  <c:v>11.303000000000001</c:v>
                </c:pt>
                <c:pt idx="358">
                  <c:v>11.243</c:v>
                </c:pt>
                <c:pt idx="359">
                  <c:v>11.256</c:v>
                </c:pt>
                <c:pt idx="360">
                  <c:v>11.411</c:v>
                </c:pt>
                <c:pt idx="361">
                  <c:v>11.329000000000001</c:v>
                </c:pt>
                <c:pt idx="362">
                  <c:v>11.226000000000001</c:v>
                </c:pt>
                <c:pt idx="363">
                  <c:v>11.192</c:v>
                </c:pt>
                <c:pt idx="364">
                  <c:v>11.217000000000001</c:v>
                </c:pt>
                <c:pt idx="365">
                  <c:v>11.212999999999999</c:v>
                </c:pt>
                <c:pt idx="366">
                  <c:v>11.08</c:v>
                </c:pt>
                <c:pt idx="367">
                  <c:v>11.063000000000001</c:v>
                </c:pt>
                <c:pt idx="368">
                  <c:v>11</c:v>
                </c:pt>
                <c:pt idx="369">
                  <c:v>10.898999999999999</c:v>
                </c:pt>
                <c:pt idx="370">
                  <c:v>10.858000000000001</c:v>
                </c:pt>
                <c:pt idx="371">
                  <c:v>10.907</c:v>
                </c:pt>
                <c:pt idx="372">
                  <c:v>10.901</c:v>
                </c:pt>
                <c:pt idx="373">
                  <c:v>10.709</c:v>
                </c:pt>
                <c:pt idx="374">
                  <c:v>10.593</c:v>
                </c:pt>
                <c:pt idx="375">
                  <c:v>10.673</c:v>
                </c:pt>
                <c:pt idx="376">
                  <c:v>10.801</c:v>
                </c:pt>
                <c:pt idx="377">
                  <c:v>10.89</c:v>
                </c:pt>
                <c:pt idx="378">
                  <c:v>10.667999999999999</c:v>
                </c:pt>
                <c:pt idx="379">
                  <c:v>10.702999999999999</c:v>
                </c:pt>
                <c:pt idx="380">
                  <c:v>10.683</c:v>
                </c:pt>
                <c:pt idx="381">
                  <c:v>10.63</c:v>
                </c:pt>
                <c:pt idx="382">
                  <c:v>10.726000000000001</c:v>
                </c:pt>
                <c:pt idx="383">
                  <c:v>10.813000000000001</c:v>
                </c:pt>
                <c:pt idx="384">
                  <c:v>10.791</c:v>
                </c:pt>
                <c:pt idx="385">
                  <c:v>10.728</c:v>
                </c:pt>
                <c:pt idx="386">
                  <c:v>10.84</c:v>
                </c:pt>
                <c:pt idx="387">
                  <c:v>10.988</c:v>
                </c:pt>
                <c:pt idx="388">
                  <c:v>10.919</c:v>
                </c:pt>
                <c:pt idx="389">
                  <c:v>10.856999999999999</c:v>
                </c:pt>
                <c:pt idx="390">
                  <c:v>10.839</c:v>
                </c:pt>
                <c:pt idx="391">
                  <c:v>10.835000000000001</c:v>
                </c:pt>
                <c:pt idx="392">
                  <c:v>10.962999999999999</c:v>
                </c:pt>
                <c:pt idx="393">
                  <c:v>10.952999999999999</c:v>
                </c:pt>
                <c:pt idx="394">
                  <c:v>10.874000000000001</c:v>
                </c:pt>
                <c:pt idx="395">
                  <c:v>10.843</c:v>
                </c:pt>
                <c:pt idx="396">
                  <c:v>10.75</c:v>
                </c:pt>
                <c:pt idx="397">
                  <c:v>10.938000000000001</c:v>
                </c:pt>
                <c:pt idx="398">
                  <c:v>10.888999999999999</c:v>
                </c:pt>
                <c:pt idx="399">
                  <c:v>10.936999999999999</c:v>
                </c:pt>
                <c:pt idx="400">
                  <c:v>10.833</c:v>
                </c:pt>
                <c:pt idx="401">
                  <c:v>10.927</c:v>
                </c:pt>
                <c:pt idx="402">
                  <c:v>10.965</c:v>
                </c:pt>
                <c:pt idx="403">
                  <c:v>10.978</c:v>
                </c:pt>
                <c:pt idx="404">
                  <c:v>11.132</c:v>
                </c:pt>
                <c:pt idx="405">
                  <c:v>11.212999999999999</c:v>
                </c:pt>
                <c:pt idx="406">
                  <c:v>11.238</c:v>
                </c:pt>
                <c:pt idx="407">
                  <c:v>11.347</c:v>
                </c:pt>
                <c:pt idx="408">
                  <c:v>11.301</c:v>
                </c:pt>
                <c:pt idx="409">
                  <c:v>11.414999999999999</c:v>
                </c:pt>
                <c:pt idx="410">
                  <c:v>11.323</c:v>
                </c:pt>
                <c:pt idx="411">
                  <c:v>11.137</c:v>
                </c:pt>
                <c:pt idx="412">
                  <c:v>11.12</c:v>
                </c:pt>
                <c:pt idx="413">
                  <c:v>11.166</c:v>
                </c:pt>
                <c:pt idx="414">
                  <c:v>11.090999999999999</c:v>
                </c:pt>
                <c:pt idx="415">
                  <c:v>10.974</c:v>
                </c:pt>
                <c:pt idx="416">
                  <c:v>11.023999999999999</c:v>
                </c:pt>
                <c:pt idx="417">
                  <c:v>11.215999999999999</c:v>
                </c:pt>
                <c:pt idx="418">
                  <c:v>11.182</c:v>
                </c:pt>
                <c:pt idx="419">
                  <c:v>11.202</c:v>
                </c:pt>
                <c:pt idx="420">
                  <c:v>11.36</c:v>
                </c:pt>
                <c:pt idx="421">
                  <c:v>11.41</c:v>
                </c:pt>
                <c:pt idx="422">
                  <c:v>11.385</c:v>
                </c:pt>
                <c:pt idx="423">
                  <c:v>11.346</c:v>
                </c:pt>
                <c:pt idx="424">
                  <c:v>11.278</c:v>
                </c:pt>
                <c:pt idx="425">
                  <c:v>11.250999999999999</c:v>
                </c:pt>
                <c:pt idx="426">
                  <c:v>11.250999999999999</c:v>
                </c:pt>
                <c:pt idx="427">
                  <c:v>11.331</c:v>
                </c:pt>
                <c:pt idx="428">
                  <c:v>11.321</c:v>
                </c:pt>
                <c:pt idx="429">
                  <c:v>11.416</c:v>
                </c:pt>
                <c:pt idx="430">
                  <c:v>11.364000000000001</c:v>
                </c:pt>
                <c:pt idx="431">
                  <c:v>11.48</c:v>
                </c:pt>
                <c:pt idx="432">
                  <c:v>11.497</c:v>
                </c:pt>
                <c:pt idx="433">
                  <c:v>11.641</c:v>
                </c:pt>
                <c:pt idx="434">
                  <c:v>11.804</c:v>
                </c:pt>
                <c:pt idx="435">
                  <c:v>11.948</c:v>
                </c:pt>
                <c:pt idx="436">
                  <c:v>11.856</c:v>
                </c:pt>
                <c:pt idx="437">
                  <c:v>11.709</c:v>
                </c:pt>
                <c:pt idx="438">
                  <c:v>11.885999999999999</c:v>
                </c:pt>
                <c:pt idx="439">
                  <c:v>12.116</c:v>
                </c:pt>
                <c:pt idx="440">
                  <c:v>11.978</c:v>
                </c:pt>
                <c:pt idx="441">
                  <c:v>12.031000000000001</c:v>
                </c:pt>
                <c:pt idx="442">
                  <c:v>11.971</c:v>
                </c:pt>
                <c:pt idx="443">
                  <c:v>11.792999999999999</c:v>
                </c:pt>
                <c:pt idx="444">
                  <c:v>11.695</c:v>
                </c:pt>
                <c:pt idx="445">
                  <c:v>11.726000000000001</c:v>
                </c:pt>
                <c:pt idx="446">
                  <c:v>11.868</c:v>
                </c:pt>
                <c:pt idx="447">
                  <c:v>11.744999999999999</c:v>
                </c:pt>
                <c:pt idx="448">
                  <c:v>11.87</c:v>
                </c:pt>
                <c:pt idx="449">
                  <c:v>11.801</c:v>
                </c:pt>
                <c:pt idx="450">
                  <c:v>11.965999999999999</c:v>
                </c:pt>
                <c:pt idx="451">
                  <c:v>11.888999999999999</c:v>
                </c:pt>
                <c:pt idx="452">
                  <c:v>11.881</c:v>
                </c:pt>
                <c:pt idx="453">
                  <c:v>11.746</c:v>
                </c:pt>
                <c:pt idx="454">
                  <c:v>11.746</c:v>
                </c:pt>
                <c:pt idx="455">
                  <c:v>11.507999999999999</c:v>
                </c:pt>
                <c:pt idx="456">
                  <c:v>11.666</c:v>
                </c:pt>
                <c:pt idx="457">
                  <c:v>11.86</c:v>
                </c:pt>
                <c:pt idx="458">
                  <c:v>11.819000000000001</c:v>
                </c:pt>
                <c:pt idx="459">
                  <c:v>11.641999999999999</c:v>
                </c:pt>
                <c:pt idx="460">
                  <c:v>11.432</c:v>
                </c:pt>
                <c:pt idx="461">
                  <c:v>11.583</c:v>
                </c:pt>
                <c:pt idx="462">
                  <c:v>11.404999999999999</c:v>
                </c:pt>
                <c:pt idx="463">
                  <c:v>11.327999999999999</c:v>
                </c:pt>
                <c:pt idx="464">
                  <c:v>11.369</c:v>
                </c:pt>
                <c:pt idx="465">
                  <c:v>11.250999999999999</c:v>
                </c:pt>
                <c:pt idx="466">
                  <c:v>11.257</c:v>
                </c:pt>
                <c:pt idx="467">
                  <c:v>11.097</c:v>
                </c:pt>
                <c:pt idx="468">
                  <c:v>11.039</c:v>
                </c:pt>
                <c:pt idx="469">
                  <c:v>10.971</c:v>
                </c:pt>
                <c:pt idx="470">
                  <c:v>11.012</c:v>
                </c:pt>
                <c:pt idx="471">
                  <c:v>11.102</c:v>
                </c:pt>
                <c:pt idx="472">
                  <c:v>11.028</c:v>
                </c:pt>
                <c:pt idx="473">
                  <c:v>11.055</c:v>
                </c:pt>
                <c:pt idx="474">
                  <c:v>11.077</c:v>
                </c:pt>
                <c:pt idx="475">
                  <c:v>10.961</c:v>
                </c:pt>
                <c:pt idx="476">
                  <c:v>10.879</c:v>
                </c:pt>
                <c:pt idx="477">
                  <c:v>10.811999999999999</c:v>
                </c:pt>
                <c:pt idx="478">
                  <c:v>10.827</c:v>
                </c:pt>
                <c:pt idx="479">
                  <c:v>10.823</c:v>
                </c:pt>
                <c:pt idx="480">
                  <c:v>10.965</c:v>
                </c:pt>
                <c:pt idx="481">
                  <c:v>10.946</c:v>
                </c:pt>
                <c:pt idx="482">
                  <c:v>10.843</c:v>
                </c:pt>
                <c:pt idx="483">
                  <c:v>10.86</c:v>
                </c:pt>
                <c:pt idx="484">
                  <c:v>10.9</c:v>
                </c:pt>
                <c:pt idx="485">
                  <c:v>10.920999999999999</c:v>
                </c:pt>
                <c:pt idx="486">
                  <c:v>10.872</c:v>
                </c:pt>
                <c:pt idx="487">
                  <c:v>10.734</c:v>
                </c:pt>
                <c:pt idx="488">
                  <c:v>10.657999999999999</c:v>
                </c:pt>
                <c:pt idx="489">
                  <c:v>10.599</c:v>
                </c:pt>
                <c:pt idx="490">
                  <c:v>10.605</c:v>
                </c:pt>
                <c:pt idx="491">
                  <c:v>10.53</c:v>
                </c:pt>
                <c:pt idx="492">
                  <c:v>10.436999999999999</c:v>
                </c:pt>
                <c:pt idx="493">
                  <c:v>10.420999999999999</c:v>
                </c:pt>
                <c:pt idx="494">
                  <c:v>10.368</c:v>
                </c:pt>
                <c:pt idx="495">
                  <c:v>10.331</c:v>
                </c:pt>
                <c:pt idx="496">
                  <c:v>10.263</c:v>
                </c:pt>
                <c:pt idx="497">
                  <c:v>10.363</c:v>
                </c:pt>
                <c:pt idx="498">
                  <c:v>10.401</c:v>
                </c:pt>
                <c:pt idx="499">
                  <c:v>10.465</c:v>
                </c:pt>
                <c:pt idx="500">
                  <c:v>10.507999999999999</c:v>
                </c:pt>
                <c:pt idx="501">
                  <c:v>10.561999999999999</c:v>
                </c:pt>
                <c:pt idx="502">
                  <c:v>10.61</c:v>
                </c:pt>
                <c:pt idx="503">
                  <c:v>10.632999999999999</c:v>
                </c:pt>
                <c:pt idx="504">
                  <c:v>10.603</c:v>
                </c:pt>
                <c:pt idx="505">
                  <c:v>10.568</c:v>
                </c:pt>
                <c:pt idx="506">
                  <c:v>10.488</c:v>
                </c:pt>
                <c:pt idx="507">
                  <c:v>10.494999999999999</c:v>
                </c:pt>
                <c:pt idx="508">
                  <c:v>10.692</c:v>
                </c:pt>
                <c:pt idx="509">
                  <c:v>10.741</c:v>
                </c:pt>
                <c:pt idx="510">
                  <c:v>10.733000000000001</c:v>
                </c:pt>
                <c:pt idx="511">
                  <c:v>10.680999999999999</c:v>
                </c:pt>
                <c:pt idx="512">
                  <c:v>10.76</c:v>
                </c:pt>
                <c:pt idx="513">
                  <c:v>10.718</c:v>
                </c:pt>
                <c:pt idx="514">
                  <c:v>10.692</c:v>
                </c:pt>
                <c:pt idx="515">
                  <c:v>10.638999999999999</c:v>
                </c:pt>
                <c:pt idx="516">
                  <c:v>10.585000000000001</c:v>
                </c:pt>
                <c:pt idx="517">
                  <c:v>10.641</c:v>
                </c:pt>
                <c:pt idx="518">
                  <c:v>10.664</c:v>
                </c:pt>
                <c:pt idx="519">
                  <c:v>10.577999999999999</c:v>
                </c:pt>
                <c:pt idx="520">
                  <c:v>10.531000000000001</c:v>
                </c:pt>
                <c:pt idx="521">
                  <c:v>10.644</c:v>
                </c:pt>
                <c:pt idx="522">
                  <c:v>10.672000000000001</c:v>
                </c:pt>
                <c:pt idx="523">
                  <c:v>10.595000000000001</c:v>
                </c:pt>
                <c:pt idx="524">
                  <c:v>10.608000000000001</c:v>
                </c:pt>
                <c:pt idx="525">
                  <c:v>10.69</c:v>
                </c:pt>
                <c:pt idx="526">
                  <c:v>10.718</c:v>
                </c:pt>
                <c:pt idx="527">
                  <c:v>10.797000000000001</c:v>
                </c:pt>
                <c:pt idx="528">
                  <c:v>10.79</c:v>
                </c:pt>
                <c:pt idx="529">
                  <c:v>10.792</c:v>
                </c:pt>
                <c:pt idx="530">
                  <c:v>10.768000000000001</c:v>
                </c:pt>
                <c:pt idx="531">
                  <c:v>10.73</c:v>
                </c:pt>
                <c:pt idx="532">
                  <c:v>10.721</c:v>
                </c:pt>
                <c:pt idx="533">
                  <c:v>10.791</c:v>
                </c:pt>
                <c:pt idx="534">
                  <c:v>10.815</c:v>
                </c:pt>
                <c:pt idx="535">
                  <c:v>10.877000000000001</c:v>
                </c:pt>
                <c:pt idx="536">
                  <c:v>10.833</c:v>
                </c:pt>
                <c:pt idx="537">
                  <c:v>10.851000000000001</c:v>
                </c:pt>
                <c:pt idx="538">
                  <c:v>10.776</c:v>
                </c:pt>
                <c:pt idx="539">
                  <c:v>10.726000000000001</c:v>
                </c:pt>
                <c:pt idx="540">
                  <c:v>10.711</c:v>
                </c:pt>
                <c:pt idx="541">
                  <c:v>10.651999999999999</c:v>
                </c:pt>
                <c:pt idx="542">
                  <c:v>10.657999999999999</c:v>
                </c:pt>
                <c:pt idx="543">
                  <c:v>10.691000000000001</c:v>
                </c:pt>
                <c:pt idx="544">
                  <c:v>10.805999999999999</c:v>
                </c:pt>
                <c:pt idx="545">
                  <c:v>10.757999999999999</c:v>
                </c:pt>
                <c:pt idx="546">
                  <c:v>10.762</c:v>
                </c:pt>
                <c:pt idx="547">
                  <c:v>10.753</c:v>
                </c:pt>
                <c:pt idx="548">
                  <c:v>10.862</c:v>
                </c:pt>
                <c:pt idx="549">
                  <c:v>10.97</c:v>
                </c:pt>
                <c:pt idx="550">
                  <c:v>11.012</c:v>
                </c:pt>
                <c:pt idx="551">
                  <c:v>10.946999999999999</c:v>
                </c:pt>
                <c:pt idx="552">
                  <c:v>10.891999999999999</c:v>
                </c:pt>
                <c:pt idx="553">
                  <c:v>10.923999999999999</c:v>
                </c:pt>
                <c:pt idx="554">
                  <c:v>10.981</c:v>
                </c:pt>
                <c:pt idx="555">
                  <c:v>10.914</c:v>
                </c:pt>
                <c:pt idx="556">
                  <c:v>10.945</c:v>
                </c:pt>
                <c:pt idx="557">
                  <c:v>10.978999999999999</c:v>
                </c:pt>
                <c:pt idx="558">
                  <c:v>11.002000000000001</c:v>
                </c:pt>
                <c:pt idx="559">
                  <c:v>11.117000000000001</c:v>
                </c:pt>
                <c:pt idx="560">
                  <c:v>11.18</c:v>
                </c:pt>
                <c:pt idx="561">
                  <c:v>11.212999999999999</c:v>
                </c:pt>
                <c:pt idx="562">
                  <c:v>11.218999999999999</c:v>
                </c:pt>
                <c:pt idx="563">
                  <c:v>11.314</c:v>
                </c:pt>
                <c:pt idx="564">
                  <c:v>11.287000000000001</c:v>
                </c:pt>
                <c:pt idx="565">
                  <c:v>11.226000000000001</c:v>
                </c:pt>
                <c:pt idx="566">
                  <c:v>11.377000000000001</c:v>
                </c:pt>
                <c:pt idx="567">
                  <c:v>11.44</c:v>
                </c:pt>
                <c:pt idx="568">
                  <c:v>11.481</c:v>
                </c:pt>
                <c:pt idx="569">
                  <c:v>11.686</c:v>
                </c:pt>
                <c:pt idx="570">
                  <c:v>11.929</c:v>
                </c:pt>
                <c:pt idx="571">
                  <c:v>11.728</c:v>
                </c:pt>
                <c:pt idx="572">
                  <c:v>11.614000000000001</c:v>
                </c:pt>
                <c:pt idx="573">
                  <c:v>11.518000000000001</c:v>
                </c:pt>
                <c:pt idx="574">
                  <c:v>11.548</c:v>
                </c:pt>
                <c:pt idx="575">
                  <c:v>11.54</c:v>
                </c:pt>
                <c:pt idx="576">
                  <c:v>11.647</c:v>
                </c:pt>
                <c:pt idx="577">
                  <c:v>11.739000000000001</c:v>
                </c:pt>
                <c:pt idx="578">
                  <c:v>11.677</c:v>
                </c:pt>
                <c:pt idx="579">
                  <c:v>11.654999999999999</c:v>
                </c:pt>
                <c:pt idx="580">
                  <c:v>11.843999999999999</c:v>
                </c:pt>
                <c:pt idx="581">
                  <c:v>11.606999999999999</c:v>
                </c:pt>
                <c:pt idx="582">
                  <c:v>11.47</c:v>
                </c:pt>
                <c:pt idx="583">
                  <c:v>11.526</c:v>
                </c:pt>
                <c:pt idx="584">
                  <c:v>11.493</c:v>
                </c:pt>
                <c:pt idx="585">
                  <c:v>11.589</c:v>
                </c:pt>
                <c:pt idx="586">
                  <c:v>11.757</c:v>
                </c:pt>
                <c:pt idx="587">
                  <c:v>11.834</c:v>
                </c:pt>
                <c:pt idx="588">
                  <c:v>11.805</c:v>
                </c:pt>
                <c:pt idx="589">
                  <c:v>11.68</c:v>
                </c:pt>
                <c:pt idx="590">
                  <c:v>11.625999999999999</c:v>
                </c:pt>
                <c:pt idx="591">
                  <c:v>11.653</c:v>
                </c:pt>
                <c:pt idx="592">
                  <c:v>11.766999999999999</c:v>
                </c:pt>
                <c:pt idx="593">
                  <c:v>11.811</c:v>
                </c:pt>
                <c:pt idx="594">
                  <c:v>11.75</c:v>
                </c:pt>
                <c:pt idx="595">
                  <c:v>11.881</c:v>
                </c:pt>
                <c:pt idx="596">
                  <c:v>11.784000000000001</c:v>
                </c:pt>
                <c:pt idx="597">
                  <c:v>11.801</c:v>
                </c:pt>
                <c:pt idx="598">
                  <c:v>11.74</c:v>
                </c:pt>
                <c:pt idx="599">
                  <c:v>11.79</c:v>
                </c:pt>
                <c:pt idx="600">
                  <c:v>12.007999999999999</c:v>
                </c:pt>
                <c:pt idx="601">
                  <c:v>11.888</c:v>
                </c:pt>
                <c:pt idx="602">
                  <c:v>11.89</c:v>
                </c:pt>
                <c:pt idx="603">
                  <c:v>11.922000000000001</c:v>
                </c:pt>
                <c:pt idx="604">
                  <c:v>11.896000000000001</c:v>
                </c:pt>
                <c:pt idx="605">
                  <c:v>11.83</c:v>
                </c:pt>
                <c:pt idx="606">
                  <c:v>12.231</c:v>
                </c:pt>
                <c:pt idx="607">
                  <c:v>12.083</c:v>
                </c:pt>
                <c:pt idx="608">
                  <c:v>12.048999999999999</c:v>
                </c:pt>
                <c:pt idx="609">
                  <c:v>12.308</c:v>
                </c:pt>
                <c:pt idx="610">
                  <c:v>12.243</c:v>
                </c:pt>
                <c:pt idx="611">
                  <c:v>12.106</c:v>
                </c:pt>
                <c:pt idx="612">
                  <c:v>12.118</c:v>
                </c:pt>
                <c:pt idx="613">
                  <c:v>12.151</c:v>
                </c:pt>
                <c:pt idx="614">
                  <c:v>12.173</c:v>
                </c:pt>
                <c:pt idx="615">
                  <c:v>12.204000000000001</c:v>
                </c:pt>
                <c:pt idx="616">
                  <c:v>12.085000000000001</c:v>
                </c:pt>
                <c:pt idx="617">
                  <c:v>11.994</c:v>
                </c:pt>
                <c:pt idx="618">
                  <c:v>12.102</c:v>
                </c:pt>
                <c:pt idx="619">
                  <c:v>12.207000000000001</c:v>
                </c:pt>
                <c:pt idx="620">
                  <c:v>12.272</c:v>
                </c:pt>
                <c:pt idx="621">
                  <c:v>12.416</c:v>
                </c:pt>
                <c:pt idx="622">
                  <c:v>12.441000000000001</c:v>
                </c:pt>
                <c:pt idx="623">
                  <c:v>12.452</c:v>
                </c:pt>
                <c:pt idx="624">
                  <c:v>12.291</c:v>
                </c:pt>
                <c:pt idx="625">
                  <c:v>12.131</c:v>
                </c:pt>
                <c:pt idx="626">
                  <c:v>12.045</c:v>
                </c:pt>
                <c:pt idx="627">
                  <c:v>12.023999999999999</c:v>
                </c:pt>
                <c:pt idx="628">
                  <c:v>11.952</c:v>
                </c:pt>
                <c:pt idx="629">
                  <c:v>11.772</c:v>
                </c:pt>
                <c:pt idx="630">
                  <c:v>11.731</c:v>
                </c:pt>
                <c:pt idx="631">
                  <c:v>11.753</c:v>
                </c:pt>
                <c:pt idx="633">
                  <c:v>11.862</c:v>
                </c:pt>
                <c:pt idx="634">
                  <c:v>11.920999999999999</c:v>
                </c:pt>
                <c:pt idx="635">
                  <c:v>12.084</c:v>
                </c:pt>
                <c:pt idx="636">
                  <c:v>12.125999999999999</c:v>
                </c:pt>
                <c:pt idx="637">
                  <c:v>12.019</c:v>
                </c:pt>
                <c:pt idx="638">
                  <c:v>12.173</c:v>
                </c:pt>
                <c:pt idx="639">
                  <c:v>12.198</c:v>
                </c:pt>
                <c:pt idx="640">
                  <c:v>12.285</c:v>
                </c:pt>
                <c:pt idx="641">
                  <c:v>12.138999999999999</c:v>
                </c:pt>
                <c:pt idx="642">
                  <c:v>12.169</c:v>
                </c:pt>
                <c:pt idx="643">
                  <c:v>12.090999999999999</c:v>
                </c:pt>
                <c:pt idx="644">
                  <c:v>11.97</c:v>
                </c:pt>
                <c:pt idx="645">
                  <c:v>12.066000000000001</c:v>
                </c:pt>
                <c:pt idx="646">
                  <c:v>11.827999999999999</c:v>
                </c:pt>
                <c:pt idx="647">
                  <c:v>11.808</c:v>
                </c:pt>
                <c:pt idx="648">
                  <c:v>11.874000000000001</c:v>
                </c:pt>
                <c:pt idx="649">
                  <c:v>11.837</c:v>
                </c:pt>
                <c:pt idx="650">
                  <c:v>11.83</c:v>
                </c:pt>
                <c:pt idx="651">
                  <c:v>11.614000000000001</c:v>
                </c:pt>
                <c:pt idx="652">
                  <c:v>11.577999999999999</c:v>
                </c:pt>
                <c:pt idx="653">
                  <c:v>11.416</c:v>
                </c:pt>
                <c:pt idx="654">
                  <c:v>11.388</c:v>
                </c:pt>
                <c:pt idx="655">
                  <c:v>11.484</c:v>
                </c:pt>
                <c:pt idx="656">
                  <c:v>11.451000000000001</c:v>
                </c:pt>
                <c:pt idx="657">
                  <c:v>11.361000000000001</c:v>
                </c:pt>
                <c:pt idx="658">
                  <c:v>11.47</c:v>
                </c:pt>
                <c:pt idx="659">
                  <c:v>11.465999999999999</c:v>
                </c:pt>
                <c:pt idx="660">
                  <c:v>11.670999999999999</c:v>
                </c:pt>
                <c:pt idx="661">
                  <c:v>11.554</c:v>
                </c:pt>
                <c:pt idx="662">
                  <c:v>11.537000000000001</c:v>
                </c:pt>
                <c:pt idx="663">
                  <c:v>11.601000000000001</c:v>
                </c:pt>
                <c:pt idx="664">
                  <c:v>11.702999999999999</c:v>
                </c:pt>
                <c:pt idx="665">
                  <c:v>11.816000000000001</c:v>
                </c:pt>
                <c:pt idx="666">
                  <c:v>12.074999999999999</c:v>
                </c:pt>
                <c:pt idx="667">
                  <c:v>12.131</c:v>
                </c:pt>
                <c:pt idx="668">
                  <c:v>12.08</c:v>
                </c:pt>
                <c:pt idx="669">
                  <c:v>11.912000000000001</c:v>
                </c:pt>
                <c:pt idx="670">
                  <c:v>11.801</c:v>
                </c:pt>
                <c:pt idx="671">
                  <c:v>11.749000000000001</c:v>
                </c:pt>
                <c:pt idx="672">
                  <c:v>11.727</c:v>
                </c:pt>
                <c:pt idx="673">
                  <c:v>11.76</c:v>
                </c:pt>
                <c:pt idx="674">
                  <c:v>11.734999999999999</c:v>
                </c:pt>
                <c:pt idx="675">
                  <c:v>11.914999999999999</c:v>
                </c:pt>
                <c:pt idx="676">
                  <c:v>11.851000000000001</c:v>
                </c:pt>
                <c:pt idx="677">
                  <c:v>11.930999999999999</c:v>
                </c:pt>
                <c:pt idx="678">
                  <c:v>12.006</c:v>
                </c:pt>
                <c:pt idx="679">
                  <c:v>11.965999999999999</c:v>
                </c:pt>
                <c:pt idx="680">
                  <c:v>12.069000000000001</c:v>
                </c:pt>
                <c:pt idx="681">
                  <c:v>12.348000000000001</c:v>
                </c:pt>
                <c:pt idx="682">
                  <c:v>12.531000000000001</c:v>
                </c:pt>
                <c:pt idx="683">
                  <c:v>12.254</c:v>
                </c:pt>
                <c:pt idx="684">
                  <c:v>12.2</c:v>
                </c:pt>
                <c:pt idx="685">
                  <c:v>12.247</c:v>
                </c:pt>
                <c:pt idx="686">
                  <c:v>12.295999999999999</c:v>
                </c:pt>
                <c:pt idx="687">
                  <c:v>12.371</c:v>
                </c:pt>
                <c:pt idx="688">
                  <c:v>12.36</c:v>
                </c:pt>
                <c:pt idx="689">
                  <c:v>12.297000000000001</c:v>
                </c:pt>
                <c:pt idx="690">
                  <c:v>12.314</c:v>
                </c:pt>
                <c:pt idx="691">
                  <c:v>12.343999999999999</c:v>
                </c:pt>
                <c:pt idx="692">
                  <c:v>12.275</c:v>
                </c:pt>
                <c:pt idx="693">
                  <c:v>12.195</c:v>
                </c:pt>
                <c:pt idx="694">
                  <c:v>12.457000000000001</c:v>
                </c:pt>
                <c:pt idx="695">
                  <c:v>12.493</c:v>
                </c:pt>
                <c:pt idx="696">
                  <c:v>12.695</c:v>
                </c:pt>
                <c:pt idx="697">
                  <c:v>12.509</c:v>
                </c:pt>
                <c:pt idx="698">
                  <c:v>12.608000000000001</c:v>
                </c:pt>
                <c:pt idx="699">
                  <c:v>12.736000000000001</c:v>
                </c:pt>
                <c:pt idx="700">
                  <c:v>12.829000000000001</c:v>
                </c:pt>
                <c:pt idx="701">
                  <c:v>12.872</c:v>
                </c:pt>
                <c:pt idx="702">
                  <c:v>12.798999999999999</c:v>
                </c:pt>
                <c:pt idx="703">
                  <c:v>12.776</c:v>
                </c:pt>
                <c:pt idx="704">
                  <c:v>12.843</c:v>
                </c:pt>
                <c:pt idx="705">
                  <c:v>12.615</c:v>
                </c:pt>
                <c:pt idx="706">
                  <c:v>12.673</c:v>
                </c:pt>
                <c:pt idx="707">
                  <c:v>12.72</c:v>
                </c:pt>
                <c:pt idx="708">
                  <c:v>12.827</c:v>
                </c:pt>
                <c:pt idx="709">
                  <c:v>12.760999999999999</c:v>
                </c:pt>
                <c:pt idx="710">
                  <c:v>12.814</c:v>
                </c:pt>
                <c:pt idx="711">
                  <c:v>13.124000000000001</c:v>
                </c:pt>
                <c:pt idx="712">
                  <c:v>12.888</c:v>
                </c:pt>
                <c:pt idx="713">
                  <c:v>12.827</c:v>
                </c:pt>
                <c:pt idx="714">
                  <c:v>12.773999999999999</c:v>
                </c:pt>
                <c:pt idx="715">
                  <c:v>12.675000000000001</c:v>
                </c:pt>
                <c:pt idx="716">
                  <c:v>12.691000000000001</c:v>
                </c:pt>
                <c:pt idx="717">
                  <c:v>12.724</c:v>
                </c:pt>
                <c:pt idx="718">
                  <c:v>12.856</c:v>
                </c:pt>
                <c:pt idx="719">
                  <c:v>12.916</c:v>
                </c:pt>
                <c:pt idx="720">
                  <c:v>12.901</c:v>
                </c:pt>
                <c:pt idx="721">
                  <c:v>12.972</c:v>
                </c:pt>
                <c:pt idx="722">
                  <c:v>12.923</c:v>
                </c:pt>
                <c:pt idx="723">
                  <c:v>12.875999999999999</c:v>
                </c:pt>
                <c:pt idx="724">
                  <c:v>12.929</c:v>
                </c:pt>
                <c:pt idx="725">
                  <c:v>12.837</c:v>
                </c:pt>
                <c:pt idx="726">
                  <c:v>12.803000000000001</c:v>
                </c:pt>
                <c:pt idx="727">
                  <c:v>13.21</c:v>
                </c:pt>
                <c:pt idx="728">
                  <c:v>13.509</c:v>
                </c:pt>
                <c:pt idx="729">
                  <c:v>13.499000000000001</c:v>
                </c:pt>
                <c:pt idx="730">
                  <c:v>13.536</c:v>
                </c:pt>
                <c:pt idx="731">
                  <c:v>13.814</c:v>
                </c:pt>
                <c:pt idx="732">
                  <c:v>13.779</c:v>
                </c:pt>
                <c:pt idx="733">
                  <c:v>13.723000000000001</c:v>
                </c:pt>
                <c:pt idx="734">
                  <c:v>14.002000000000001</c:v>
                </c:pt>
                <c:pt idx="735">
                  <c:v>14.180999999999999</c:v>
                </c:pt>
                <c:pt idx="736">
                  <c:v>13.775</c:v>
                </c:pt>
                <c:pt idx="737">
                  <c:v>13.615</c:v>
                </c:pt>
                <c:pt idx="738">
                  <c:v>13.657999999999999</c:v>
                </c:pt>
                <c:pt idx="739">
                  <c:v>14.035</c:v>
                </c:pt>
                <c:pt idx="740">
                  <c:v>14.553000000000001</c:v>
                </c:pt>
                <c:pt idx="741">
                  <c:v>14.54</c:v>
                </c:pt>
                <c:pt idx="742">
                  <c:v>15.045999999999999</c:v>
                </c:pt>
                <c:pt idx="743">
                  <c:v>14.474</c:v>
                </c:pt>
                <c:pt idx="744">
                  <c:v>14.013</c:v>
                </c:pt>
                <c:pt idx="745">
                  <c:v>14.381</c:v>
                </c:pt>
                <c:pt idx="746">
                  <c:v>14.712</c:v>
                </c:pt>
                <c:pt idx="747">
                  <c:v>15.03</c:v>
                </c:pt>
                <c:pt idx="748">
                  <c:v>15.196999999999999</c:v>
                </c:pt>
                <c:pt idx="749">
                  <c:v>15.015000000000001</c:v>
                </c:pt>
                <c:pt idx="750">
                  <c:v>14.801</c:v>
                </c:pt>
                <c:pt idx="751">
                  <c:v>14.576000000000001</c:v>
                </c:pt>
                <c:pt idx="752">
                  <c:v>14.680999999999999</c:v>
                </c:pt>
                <c:pt idx="753">
                  <c:v>14.832000000000001</c:v>
                </c:pt>
                <c:pt idx="754">
                  <c:v>14.781000000000001</c:v>
                </c:pt>
                <c:pt idx="755">
                  <c:v>15.035</c:v>
                </c:pt>
                <c:pt idx="756">
                  <c:v>15.058999999999999</c:v>
                </c:pt>
                <c:pt idx="757">
                  <c:v>14.901</c:v>
                </c:pt>
                <c:pt idx="758">
                  <c:v>14.586</c:v>
                </c:pt>
                <c:pt idx="759">
                  <c:v>14.846</c:v>
                </c:pt>
                <c:pt idx="760">
                  <c:v>15.07</c:v>
                </c:pt>
                <c:pt idx="761">
                  <c:v>14.929</c:v>
                </c:pt>
                <c:pt idx="762">
                  <c:v>14.964</c:v>
                </c:pt>
                <c:pt idx="763">
                  <c:v>14.853999999999999</c:v>
                </c:pt>
                <c:pt idx="764">
                  <c:v>15.067</c:v>
                </c:pt>
                <c:pt idx="765">
                  <c:v>15.063000000000001</c:v>
                </c:pt>
                <c:pt idx="766">
                  <c:v>14.946999999999999</c:v>
                </c:pt>
                <c:pt idx="767">
                  <c:v>14.946999999999999</c:v>
                </c:pt>
                <c:pt idx="768">
                  <c:v>15.023</c:v>
                </c:pt>
                <c:pt idx="769">
                  <c:v>14.763999999999999</c:v>
                </c:pt>
                <c:pt idx="770">
                  <c:v>14.617000000000001</c:v>
                </c:pt>
                <c:pt idx="771">
                  <c:v>14.429</c:v>
                </c:pt>
                <c:pt idx="772">
                  <c:v>14.34</c:v>
                </c:pt>
                <c:pt idx="773">
                  <c:v>14.531000000000001</c:v>
                </c:pt>
                <c:pt idx="774">
                  <c:v>14.590999999999999</c:v>
                </c:pt>
                <c:pt idx="775">
                  <c:v>14.763999999999999</c:v>
                </c:pt>
                <c:pt idx="776">
                  <c:v>14.824</c:v>
                </c:pt>
                <c:pt idx="777">
                  <c:v>14.744999999999999</c:v>
                </c:pt>
                <c:pt idx="778">
                  <c:v>14.840999999999999</c:v>
                </c:pt>
                <c:pt idx="779">
                  <c:v>14.8</c:v>
                </c:pt>
                <c:pt idx="780">
                  <c:v>14.513999999999999</c:v>
                </c:pt>
                <c:pt idx="781">
                  <c:v>14.241</c:v>
                </c:pt>
                <c:pt idx="782">
                  <c:v>14.250999999999999</c:v>
                </c:pt>
                <c:pt idx="783">
                  <c:v>14.422000000000001</c:v>
                </c:pt>
                <c:pt idx="784">
                  <c:v>14.497</c:v>
                </c:pt>
                <c:pt idx="785">
                  <c:v>14.417999999999999</c:v>
                </c:pt>
                <c:pt idx="786">
                  <c:v>14.459</c:v>
                </c:pt>
                <c:pt idx="787">
                  <c:v>14.547000000000001</c:v>
                </c:pt>
                <c:pt idx="788">
                  <c:v>14.733000000000001</c:v>
                </c:pt>
                <c:pt idx="789">
                  <c:v>14.803000000000001</c:v>
                </c:pt>
                <c:pt idx="790">
                  <c:v>15.127000000000001</c:v>
                </c:pt>
                <c:pt idx="791">
                  <c:v>14.834</c:v>
                </c:pt>
                <c:pt idx="792">
                  <c:v>14.907999999999999</c:v>
                </c:pt>
                <c:pt idx="793">
                  <c:v>14.688000000000001</c:v>
                </c:pt>
                <c:pt idx="794">
                  <c:v>14.81</c:v>
                </c:pt>
                <c:pt idx="795">
                  <c:v>14.584</c:v>
                </c:pt>
                <c:pt idx="796">
                  <c:v>14.734999999999999</c:v>
                </c:pt>
                <c:pt idx="797">
                  <c:v>14.589</c:v>
                </c:pt>
                <c:pt idx="798">
                  <c:v>14.595000000000001</c:v>
                </c:pt>
                <c:pt idx="799">
                  <c:v>14.478</c:v>
                </c:pt>
                <c:pt idx="800">
                  <c:v>14.38</c:v>
                </c:pt>
                <c:pt idx="801">
                  <c:v>14.333</c:v>
                </c:pt>
                <c:pt idx="802">
                  <c:v>14.602</c:v>
                </c:pt>
                <c:pt idx="803">
                  <c:v>14.672000000000001</c:v>
                </c:pt>
                <c:pt idx="804">
                  <c:v>14.731</c:v>
                </c:pt>
                <c:pt idx="805">
                  <c:v>14.804</c:v>
                </c:pt>
                <c:pt idx="806">
                  <c:v>14.946999999999999</c:v>
                </c:pt>
                <c:pt idx="807">
                  <c:v>14.843999999999999</c:v>
                </c:pt>
                <c:pt idx="808">
                  <c:v>14.887</c:v>
                </c:pt>
                <c:pt idx="809">
                  <c:v>14.866</c:v>
                </c:pt>
                <c:pt idx="810">
                  <c:v>14.742000000000001</c:v>
                </c:pt>
                <c:pt idx="811">
                  <c:v>14.8</c:v>
                </c:pt>
                <c:pt idx="812">
                  <c:v>14.494</c:v>
                </c:pt>
                <c:pt idx="813">
                  <c:v>14.494</c:v>
                </c:pt>
                <c:pt idx="814">
                  <c:v>14.545</c:v>
                </c:pt>
                <c:pt idx="815">
                  <c:v>14.673999999999999</c:v>
                </c:pt>
                <c:pt idx="816">
                  <c:v>14.731</c:v>
                </c:pt>
                <c:pt idx="817">
                  <c:v>14.867000000000001</c:v>
                </c:pt>
                <c:pt idx="818">
                  <c:v>14.628</c:v>
                </c:pt>
                <c:pt idx="819">
                  <c:v>14.401999999999999</c:v>
                </c:pt>
                <c:pt idx="820">
                  <c:v>14.46</c:v>
                </c:pt>
                <c:pt idx="821">
                  <c:v>14.452</c:v>
                </c:pt>
                <c:pt idx="822">
                  <c:v>14.355</c:v>
                </c:pt>
                <c:pt idx="823">
                  <c:v>14.451000000000001</c:v>
                </c:pt>
                <c:pt idx="824">
                  <c:v>14.269</c:v>
                </c:pt>
                <c:pt idx="825">
                  <c:v>14.023999999999999</c:v>
                </c:pt>
                <c:pt idx="826">
                  <c:v>14.076000000000001</c:v>
                </c:pt>
                <c:pt idx="827">
                  <c:v>14.037000000000001</c:v>
                </c:pt>
                <c:pt idx="828">
                  <c:v>14.010999999999999</c:v>
                </c:pt>
                <c:pt idx="829">
                  <c:v>13.853</c:v>
                </c:pt>
                <c:pt idx="830">
                  <c:v>13.852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6CFC-4D17-9233-B2BB5330C2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6797936"/>
        <c:axId val="706798592"/>
      </c:lineChart>
      <c:dateAx>
        <c:axId val="706797936"/>
        <c:scaling>
          <c:orientation val="minMax"/>
          <c:min val="44564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8592"/>
        <c:crosses val="autoZero"/>
        <c:auto val="1"/>
        <c:lblOffset val="100"/>
        <c:baseTimeUnit val="days"/>
        <c:majorUnit val="3"/>
        <c:majorTimeUnit val="months"/>
      </c:dateAx>
      <c:valAx>
        <c:axId val="706798592"/>
        <c:scaling>
          <c:orientation val="minMax"/>
          <c:max val="16"/>
          <c:min val="8.5"/>
        </c:scaling>
        <c:delete val="0"/>
        <c:axPos val="l"/>
        <c:numFmt formatCode="##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706797936"/>
        <c:crosses val="autoZero"/>
        <c:crossBetween val="midCat"/>
      </c:valAx>
      <c:spPr>
        <a:noFill/>
      </c:spPr>
    </c:plotArea>
    <c:legend>
      <c:legendPos val="t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 b="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Retorno 2025</c:v>
                </c:pt>
              </c:strCache>
            </c:strRef>
          </c:tx>
          <c:spPr>
            <a:solidFill>
              <a:srgbClr val="6AC0F6"/>
            </a:solidFill>
            <a:ln w="12700">
              <a:solidFill>
                <a:schemeClr val="bg1"/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-9.4074074074074077E-3"/>
                  <c:y val="4.7037037037037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517-4D15-BD47-2E274ECD1F4A}"/>
                </c:ext>
              </c:extLst>
            </c:dLbl>
            <c:dLbl>
              <c:idx val="2"/>
              <c:layout>
                <c:manualLayout>
                  <c:x val="-8.231481481481482E-3"/>
                  <c:y val="-2.35185185185193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A0-4EE2-9ABB-3FAB1EAF70C9}"/>
                </c:ext>
              </c:extLst>
            </c:dLbl>
            <c:dLbl>
              <c:idx val="4"/>
              <c:layout>
                <c:manualLayout>
                  <c:x val="-3.5277777777777777E-3"/>
                  <c:y val="-8.623357172365541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517-4D15-BD47-2E274ECD1F4A}"/>
                </c:ext>
              </c:extLst>
            </c:dLbl>
            <c:dLbl>
              <c:idx val="8"/>
              <c:layout>
                <c:manualLayout>
                  <c:x val="-7.055555555555642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17-4D15-BD47-2E274ECD1F4A}"/>
                </c:ext>
              </c:extLst>
            </c:dLbl>
            <c:dLbl>
              <c:idx val="9"/>
              <c:layout>
                <c:manualLayout>
                  <c:x val="-8.231481481481482E-3"/>
                  <c:y val="-8.623357172365541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A0-4EE2-9ABB-3FAB1EAF70C9}"/>
                </c:ext>
              </c:extLst>
            </c:dLbl>
            <c:dLbl>
              <c:idx val="10"/>
              <c:layout>
                <c:manualLayout>
                  <c:x val="-8.231481481481482E-3"/>
                  <c:y val="-2.35185185185185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517-4D15-BD47-2E274ECD1F4A}"/>
                </c:ext>
              </c:extLst>
            </c:dLbl>
            <c:dLbl>
              <c:idx val="11"/>
              <c:layout>
                <c:manualLayout>
                  <c:x val="-7.0555555555555554E-3"/>
                  <c:y val="4.703703703703660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17-4D15-BD47-2E274ECD1F4A}"/>
                </c:ext>
              </c:extLst>
            </c:dLbl>
            <c:dLbl>
              <c:idx val="12"/>
              <c:layout>
                <c:manualLayout>
                  <c:x val="-8.231481481481482E-3"/>
                  <c:y val="-4.311678586182770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517-4D15-BD47-2E274ECD1F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Planilha1!$A$2:$A$15</c:f>
              <c:strCache>
                <c:ptCount val="14"/>
                <c:pt idx="0">
                  <c:v>Ima-S</c:v>
                </c:pt>
                <c:pt idx="1">
                  <c:v>Ima-B 5+</c:v>
                </c:pt>
                <c:pt idx="2">
                  <c:v>Ima-B Tot</c:v>
                </c:pt>
                <c:pt idx="3">
                  <c:v>Ind RF-M 1</c:v>
                </c:pt>
                <c:pt idx="4">
                  <c:v>Iagro</c:v>
                </c:pt>
                <c:pt idx="5">
                  <c:v>Idka IPCA</c:v>
                </c:pt>
                <c:pt idx="6">
                  <c:v>Ima Geral</c:v>
                </c:pt>
                <c:pt idx="7">
                  <c:v>Ind RF-M Tot</c:v>
                </c:pt>
                <c:pt idx="8">
                  <c:v>I Dividendos</c:v>
                </c:pt>
                <c:pt idx="9">
                  <c:v>Igovernanca</c:v>
                </c:pt>
                <c:pt idx="10">
                  <c:v>Ibovespa</c:v>
                </c:pt>
                <c:pt idx="11">
                  <c:v>Small Cap</c:v>
                </c:pt>
                <c:pt idx="12">
                  <c:v>Iconsumo</c:v>
                </c:pt>
                <c:pt idx="13">
                  <c:v>Ifinanceiro</c:v>
                </c:pt>
              </c:strCache>
            </c:strRef>
          </c:cat>
          <c:val>
            <c:numRef>
              <c:f>Planilha1!$B$2:$B$15</c:f>
              <c:numCache>
                <c:formatCode>General</c:formatCode>
                <c:ptCount val="14"/>
                <c:pt idx="0">
                  <c:v>3.91</c:v>
                </c:pt>
                <c:pt idx="1">
                  <c:v>4.13</c:v>
                </c:pt>
                <c:pt idx="2">
                  <c:v>4.24</c:v>
                </c:pt>
                <c:pt idx="3">
                  <c:v>4.32</c:v>
                </c:pt>
                <c:pt idx="4">
                  <c:v>4.34</c:v>
                </c:pt>
                <c:pt idx="5">
                  <c:v>4.53</c:v>
                </c:pt>
                <c:pt idx="6">
                  <c:v>4.58</c:v>
                </c:pt>
                <c:pt idx="7">
                  <c:v>6.95</c:v>
                </c:pt>
                <c:pt idx="8">
                  <c:v>7.74</c:v>
                </c:pt>
                <c:pt idx="9">
                  <c:v>9.07</c:v>
                </c:pt>
                <c:pt idx="10">
                  <c:v>9.92</c:v>
                </c:pt>
                <c:pt idx="11">
                  <c:v>15.39</c:v>
                </c:pt>
                <c:pt idx="12">
                  <c:v>17.93</c:v>
                </c:pt>
                <c:pt idx="13">
                  <c:v>22.13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A0-4EE2-9ABB-3FAB1EAF70C9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Volatilidade</c:v>
                </c:pt>
              </c:strCache>
            </c:strRef>
          </c:tx>
          <c:spPr>
            <a:solidFill>
              <a:srgbClr val="45D5C8"/>
            </a:solidFill>
            <a:ln w="12700"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3518518518518519E-3"/>
                  <c:y val="2.35185185185176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A0-4EE2-9ABB-3FAB1EAF70C9}"/>
                </c:ext>
              </c:extLst>
            </c:dLbl>
            <c:dLbl>
              <c:idx val="3"/>
              <c:layout>
                <c:manualLayout>
                  <c:x val="2.3518518518518519E-3"/>
                  <c:y val="8.623357172365541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A0-4EE2-9ABB-3FAB1EAF70C9}"/>
                </c:ext>
              </c:extLst>
            </c:dLbl>
            <c:dLbl>
              <c:idx val="5"/>
              <c:layout>
                <c:manualLayout>
                  <c:x val="1.2935185185185185E-2"/>
                  <c:y val="2.35185185185185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A0-4EE2-9ABB-3FAB1EAF70C9}"/>
                </c:ext>
              </c:extLst>
            </c:dLbl>
            <c:dLbl>
              <c:idx val="6"/>
              <c:layout>
                <c:manualLayout>
                  <c:x val="1.0583333333333247E-2"/>
                  <c:y val="7.055555555555555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A0-4EE2-9ABB-3FAB1EAF70C9}"/>
                </c:ext>
              </c:extLst>
            </c:dLbl>
            <c:dLbl>
              <c:idx val="7"/>
              <c:layout>
                <c:manualLayout>
                  <c:x val="5.8796296296295437E-3"/>
                  <c:y val="7.055555555555469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A0-4EE2-9ABB-3FAB1EAF70C9}"/>
                </c:ext>
              </c:extLst>
            </c:dLbl>
            <c:dLbl>
              <c:idx val="13"/>
              <c:layout>
                <c:manualLayout>
                  <c:x val="1.0583333333333333E-2"/>
                  <c:y val="2.35185185185185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A0-4EE2-9ABB-3FAB1EAF70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Planilha1!$A$2:$A$15</c:f>
              <c:strCache>
                <c:ptCount val="14"/>
                <c:pt idx="0">
                  <c:v>Ima-S</c:v>
                </c:pt>
                <c:pt idx="1">
                  <c:v>Ima-B 5+</c:v>
                </c:pt>
                <c:pt idx="2">
                  <c:v>Ima-B Tot</c:v>
                </c:pt>
                <c:pt idx="3">
                  <c:v>Ind RF-M 1</c:v>
                </c:pt>
                <c:pt idx="4">
                  <c:v>Iagro</c:v>
                </c:pt>
                <c:pt idx="5">
                  <c:v>Idka IPCA</c:v>
                </c:pt>
                <c:pt idx="6">
                  <c:v>Ima Geral</c:v>
                </c:pt>
                <c:pt idx="7">
                  <c:v>Ind RF-M Tot</c:v>
                </c:pt>
                <c:pt idx="8">
                  <c:v>I Dividendos</c:v>
                </c:pt>
                <c:pt idx="9">
                  <c:v>Igovernanca</c:v>
                </c:pt>
                <c:pt idx="10">
                  <c:v>Ibovespa</c:v>
                </c:pt>
                <c:pt idx="11">
                  <c:v>Small Cap</c:v>
                </c:pt>
                <c:pt idx="12">
                  <c:v>Iconsumo</c:v>
                </c:pt>
                <c:pt idx="13">
                  <c:v>Ifinanceiro</c:v>
                </c:pt>
              </c:strCache>
            </c:strRef>
          </c:cat>
          <c:val>
            <c:numRef>
              <c:f>Planilha1!$C$2:$C$15</c:f>
              <c:numCache>
                <c:formatCode>General</c:formatCode>
                <c:ptCount val="14"/>
                <c:pt idx="0">
                  <c:v>0.11</c:v>
                </c:pt>
                <c:pt idx="1">
                  <c:v>7.82</c:v>
                </c:pt>
                <c:pt idx="2">
                  <c:v>5.19</c:v>
                </c:pt>
                <c:pt idx="3">
                  <c:v>0.51</c:v>
                </c:pt>
                <c:pt idx="4">
                  <c:v>18.309999999999999</c:v>
                </c:pt>
                <c:pt idx="5">
                  <c:v>2.57</c:v>
                </c:pt>
                <c:pt idx="6">
                  <c:v>2.09</c:v>
                </c:pt>
                <c:pt idx="7">
                  <c:v>3.73</c:v>
                </c:pt>
                <c:pt idx="8">
                  <c:v>13.95</c:v>
                </c:pt>
                <c:pt idx="9">
                  <c:v>15.11</c:v>
                </c:pt>
                <c:pt idx="10">
                  <c:v>14.91</c:v>
                </c:pt>
                <c:pt idx="11">
                  <c:v>20.87</c:v>
                </c:pt>
                <c:pt idx="12">
                  <c:v>21.59</c:v>
                </c:pt>
                <c:pt idx="13">
                  <c:v>18.059999999999999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9A0-4EE2-9ABB-3FAB1EAF70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97333344"/>
        <c:axId val="1197334000"/>
      </c:barChart>
      <c:catAx>
        <c:axId val="1197333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pt-BR"/>
          </a:p>
        </c:txPr>
        <c:crossAx val="1197334000"/>
        <c:crosses val="autoZero"/>
        <c:auto val="1"/>
        <c:lblAlgn val="ctr"/>
        <c:lblOffset val="100"/>
        <c:noMultiLvlLbl val="0"/>
      </c:catAx>
      <c:valAx>
        <c:axId val="1197334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pt-BR"/>
          </a:p>
        </c:txPr>
        <c:crossAx val="1197333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  <a:latin typeface="Poppins" panose="00000500000000000000" pitchFamily="2" charset="0"/>
          <a:cs typeface="Poppins" panose="00000500000000000000" pitchFamily="2" charset="0"/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054BD2-01ED-4B05-8E5C-66D64C108412}" type="doc">
      <dgm:prSet loTypeId="urn:microsoft.com/office/officeart/2005/8/layout/pyramid2" loCatId="list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pt-BR"/>
        </a:p>
      </dgm:t>
    </dgm:pt>
    <dgm:pt modelId="{D06C3BC1-1980-48EC-A4EB-C449EC6B7054}">
      <dgm:prSet phldrT="[Texto]"/>
      <dgm:spPr>
        <a:ln w="19050">
          <a:solidFill>
            <a:schemeClr val="bg1"/>
          </a:solidFill>
        </a:ln>
      </dgm:spPr>
      <dgm:t>
        <a:bodyPr/>
        <a:lstStyle/>
        <a:p>
          <a:r>
            <a:rPr lang="pt-BR" dirty="0">
              <a:solidFill>
                <a:srgbClr val="000051"/>
              </a:solidFill>
              <a:latin typeface="Exo 2 SemiBold"/>
            </a:rPr>
            <a:t>Liquidez</a:t>
          </a:r>
        </a:p>
      </dgm:t>
    </dgm:pt>
    <dgm:pt modelId="{4AAF31C5-4110-41CD-A462-A598089ECB5E}" type="parTrans" cxnId="{0AD80D6B-757A-4CB0-BD24-F41184BB36AF}">
      <dgm:prSet/>
      <dgm:spPr/>
      <dgm:t>
        <a:bodyPr/>
        <a:lstStyle/>
        <a:p>
          <a:endParaRPr lang="pt-BR"/>
        </a:p>
      </dgm:t>
    </dgm:pt>
    <dgm:pt modelId="{36D8E8C9-4D82-47B5-847D-7F87FC52EF7E}" type="sibTrans" cxnId="{0AD80D6B-757A-4CB0-BD24-F41184BB36AF}">
      <dgm:prSet/>
      <dgm:spPr/>
      <dgm:t>
        <a:bodyPr/>
        <a:lstStyle/>
        <a:p>
          <a:endParaRPr lang="pt-BR"/>
        </a:p>
      </dgm:t>
    </dgm:pt>
    <dgm:pt modelId="{8E536208-AAE6-4558-AF74-FCBB73DF9559}">
      <dgm:prSet phldrT="[Texto]"/>
      <dgm:spPr>
        <a:ln w="19050">
          <a:solidFill>
            <a:schemeClr val="bg1"/>
          </a:solidFill>
        </a:ln>
      </dgm:spPr>
      <dgm:t>
        <a:bodyPr/>
        <a:lstStyle/>
        <a:p>
          <a:r>
            <a:rPr lang="pt-BR" dirty="0">
              <a:solidFill>
                <a:srgbClr val="000051"/>
              </a:solidFill>
              <a:latin typeface="Exo 2 SemiBold"/>
            </a:rPr>
            <a:t>Baixíssima Volatilidade</a:t>
          </a:r>
        </a:p>
      </dgm:t>
    </dgm:pt>
    <dgm:pt modelId="{99BB4ECF-6B76-45D1-9565-68DC3A5485CB}" type="parTrans" cxnId="{FE7990D3-3A64-4DC2-AF2D-242C57ACD0A7}">
      <dgm:prSet/>
      <dgm:spPr/>
      <dgm:t>
        <a:bodyPr/>
        <a:lstStyle/>
        <a:p>
          <a:endParaRPr lang="pt-BR"/>
        </a:p>
      </dgm:t>
    </dgm:pt>
    <dgm:pt modelId="{9F108F5B-8BCE-46DC-BF63-6A45C640E830}" type="sibTrans" cxnId="{FE7990D3-3A64-4DC2-AF2D-242C57ACD0A7}">
      <dgm:prSet/>
      <dgm:spPr/>
      <dgm:t>
        <a:bodyPr/>
        <a:lstStyle/>
        <a:p>
          <a:endParaRPr lang="pt-BR"/>
        </a:p>
      </dgm:t>
    </dgm:pt>
    <dgm:pt modelId="{04731D0D-35C2-4967-9D2D-E22CBDE755C6}">
      <dgm:prSet phldrT="[Texto]"/>
      <dgm:spPr>
        <a:ln w="19050">
          <a:solidFill>
            <a:schemeClr val="bg1"/>
          </a:solidFill>
        </a:ln>
      </dgm:spPr>
      <dgm:t>
        <a:bodyPr/>
        <a:lstStyle/>
        <a:p>
          <a:r>
            <a:rPr lang="pt-BR" dirty="0">
              <a:solidFill>
                <a:srgbClr val="000051"/>
              </a:solidFill>
              <a:latin typeface="Exo 2 SemiBold"/>
            </a:rPr>
            <a:t>Meta Atuarial</a:t>
          </a:r>
        </a:p>
      </dgm:t>
    </dgm:pt>
    <dgm:pt modelId="{A8417AC7-9F80-4CD4-BBD8-8802304B7F95}" type="parTrans" cxnId="{A7878F4F-FD00-464D-A771-2ECFE074D1A6}">
      <dgm:prSet/>
      <dgm:spPr/>
      <dgm:t>
        <a:bodyPr/>
        <a:lstStyle/>
        <a:p>
          <a:endParaRPr lang="pt-BR"/>
        </a:p>
      </dgm:t>
    </dgm:pt>
    <dgm:pt modelId="{7CCA0093-5D2A-4972-972A-82E489E16983}" type="sibTrans" cxnId="{A7878F4F-FD00-464D-A771-2ECFE074D1A6}">
      <dgm:prSet/>
      <dgm:spPr/>
      <dgm:t>
        <a:bodyPr/>
        <a:lstStyle/>
        <a:p>
          <a:endParaRPr lang="pt-BR"/>
        </a:p>
      </dgm:t>
    </dgm:pt>
    <dgm:pt modelId="{31816FBA-D8B8-4E3B-9870-82A2076DC544}" type="pres">
      <dgm:prSet presAssocID="{FC054BD2-01ED-4B05-8E5C-66D64C108412}" presName="compositeShape" presStyleCnt="0">
        <dgm:presLayoutVars>
          <dgm:dir/>
          <dgm:resizeHandles/>
        </dgm:presLayoutVars>
      </dgm:prSet>
      <dgm:spPr/>
    </dgm:pt>
    <dgm:pt modelId="{72A74D7D-E3F3-4389-B98B-B8E3805727C0}" type="pres">
      <dgm:prSet presAssocID="{FC054BD2-01ED-4B05-8E5C-66D64C108412}" presName="pyramid" presStyleLbl="node1" presStyleIdx="0" presStyleCnt="1"/>
      <dgm:spPr>
        <a:gradFill rotWithShape="0">
          <a:gsLst>
            <a:gs pos="55000">
              <a:srgbClr val="362598"/>
            </a:gs>
            <a:gs pos="0">
              <a:srgbClr val="000051"/>
            </a:gs>
            <a:gs pos="98000">
              <a:srgbClr val="45D5C8"/>
            </a:gs>
            <a:gs pos="81000">
              <a:srgbClr val="7030A0"/>
            </a:gs>
          </a:gsLst>
          <a:lin ang="12600000" scaled="0"/>
        </a:gradFill>
        <a:ln w="38100">
          <a:solidFill>
            <a:schemeClr val="bg1"/>
          </a:solidFill>
        </a:ln>
      </dgm:spPr>
    </dgm:pt>
    <dgm:pt modelId="{244B4910-321C-4E21-9912-654D208F2879}" type="pres">
      <dgm:prSet presAssocID="{FC054BD2-01ED-4B05-8E5C-66D64C108412}" presName="theList" presStyleCnt="0"/>
      <dgm:spPr/>
    </dgm:pt>
    <dgm:pt modelId="{305F7FA5-E78A-42F5-A20A-DE190FB3DAF1}" type="pres">
      <dgm:prSet presAssocID="{D06C3BC1-1980-48EC-A4EB-C449EC6B7054}" presName="aNode" presStyleLbl="fgAcc1" presStyleIdx="0" presStyleCnt="3">
        <dgm:presLayoutVars>
          <dgm:bulletEnabled val="1"/>
        </dgm:presLayoutVars>
      </dgm:prSet>
      <dgm:spPr/>
    </dgm:pt>
    <dgm:pt modelId="{706CD578-1531-4660-8048-2CBB675A7CC8}" type="pres">
      <dgm:prSet presAssocID="{D06C3BC1-1980-48EC-A4EB-C449EC6B7054}" presName="aSpace" presStyleCnt="0"/>
      <dgm:spPr/>
    </dgm:pt>
    <dgm:pt modelId="{2FED49DD-5790-4114-A614-632C595A493C}" type="pres">
      <dgm:prSet presAssocID="{8E536208-AAE6-4558-AF74-FCBB73DF9559}" presName="aNode" presStyleLbl="fgAcc1" presStyleIdx="1" presStyleCnt="3">
        <dgm:presLayoutVars>
          <dgm:bulletEnabled val="1"/>
        </dgm:presLayoutVars>
      </dgm:prSet>
      <dgm:spPr/>
    </dgm:pt>
    <dgm:pt modelId="{F4C06134-C7FD-4206-8989-4ACCD92BFF1A}" type="pres">
      <dgm:prSet presAssocID="{8E536208-AAE6-4558-AF74-FCBB73DF9559}" presName="aSpace" presStyleCnt="0"/>
      <dgm:spPr/>
    </dgm:pt>
    <dgm:pt modelId="{7EDA2C38-9C79-4015-BA71-2D975A6BCDB4}" type="pres">
      <dgm:prSet presAssocID="{04731D0D-35C2-4967-9D2D-E22CBDE755C6}" presName="aNode" presStyleLbl="fgAcc1" presStyleIdx="2" presStyleCnt="3">
        <dgm:presLayoutVars>
          <dgm:bulletEnabled val="1"/>
        </dgm:presLayoutVars>
      </dgm:prSet>
      <dgm:spPr/>
    </dgm:pt>
    <dgm:pt modelId="{A9CCD6D0-AA73-40DD-89DF-C4CCD526EB14}" type="pres">
      <dgm:prSet presAssocID="{04731D0D-35C2-4967-9D2D-E22CBDE755C6}" presName="aSpace" presStyleCnt="0"/>
      <dgm:spPr/>
    </dgm:pt>
  </dgm:ptLst>
  <dgm:cxnLst>
    <dgm:cxn modelId="{BDA3EE3A-0B01-460B-A963-00A9F1051BCE}" type="presOf" srcId="{D06C3BC1-1980-48EC-A4EB-C449EC6B7054}" destId="{305F7FA5-E78A-42F5-A20A-DE190FB3DAF1}" srcOrd="0" destOrd="0" presId="urn:microsoft.com/office/officeart/2005/8/layout/pyramid2"/>
    <dgm:cxn modelId="{B7F5C060-A967-4B5D-A790-214021C37C65}" type="presOf" srcId="{04731D0D-35C2-4967-9D2D-E22CBDE755C6}" destId="{7EDA2C38-9C79-4015-BA71-2D975A6BCDB4}" srcOrd="0" destOrd="0" presId="urn:microsoft.com/office/officeart/2005/8/layout/pyramid2"/>
    <dgm:cxn modelId="{0AD80D6B-757A-4CB0-BD24-F41184BB36AF}" srcId="{FC054BD2-01ED-4B05-8E5C-66D64C108412}" destId="{D06C3BC1-1980-48EC-A4EB-C449EC6B7054}" srcOrd="0" destOrd="0" parTransId="{4AAF31C5-4110-41CD-A462-A598089ECB5E}" sibTransId="{36D8E8C9-4D82-47B5-847D-7F87FC52EF7E}"/>
    <dgm:cxn modelId="{A7878F4F-FD00-464D-A771-2ECFE074D1A6}" srcId="{FC054BD2-01ED-4B05-8E5C-66D64C108412}" destId="{04731D0D-35C2-4967-9D2D-E22CBDE755C6}" srcOrd="2" destOrd="0" parTransId="{A8417AC7-9F80-4CD4-BBD8-8802304B7F95}" sibTransId="{7CCA0093-5D2A-4972-972A-82E489E16983}"/>
    <dgm:cxn modelId="{A4EC4088-4AAB-40E6-8D31-781CA5ED9369}" type="presOf" srcId="{FC054BD2-01ED-4B05-8E5C-66D64C108412}" destId="{31816FBA-D8B8-4E3B-9870-82A2076DC544}" srcOrd="0" destOrd="0" presId="urn:microsoft.com/office/officeart/2005/8/layout/pyramid2"/>
    <dgm:cxn modelId="{1DACAD8D-6F0B-4783-87A2-A27D5A46C173}" type="presOf" srcId="{8E536208-AAE6-4558-AF74-FCBB73DF9559}" destId="{2FED49DD-5790-4114-A614-632C595A493C}" srcOrd="0" destOrd="0" presId="urn:microsoft.com/office/officeart/2005/8/layout/pyramid2"/>
    <dgm:cxn modelId="{FE7990D3-3A64-4DC2-AF2D-242C57ACD0A7}" srcId="{FC054BD2-01ED-4B05-8E5C-66D64C108412}" destId="{8E536208-AAE6-4558-AF74-FCBB73DF9559}" srcOrd="1" destOrd="0" parTransId="{99BB4ECF-6B76-45D1-9565-68DC3A5485CB}" sibTransId="{9F108F5B-8BCE-46DC-BF63-6A45C640E830}"/>
    <dgm:cxn modelId="{C7CE7573-068E-49D7-8655-8C4EA5F06B21}" type="presParOf" srcId="{31816FBA-D8B8-4E3B-9870-82A2076DC544}" destId="{72A74D7D-E3F3-4389-B98B-B8E3805727C0}" srcOrd="0" destOrd="0" presId="urn:microsoft.com/office/officeart/2005/8/layout/pyramid2"/>
    <dgm:cxn modelId="{CB0EF681-C63E-4E81-8FD1-984625D248F8}" type="presParOf" srcId="{31816FBA-D8B8-4E3B-9870-82A2076DC544}" destId="{244B4910-321C-4E21-9912-654D208F2879}" srcOrd="1" destOrd="0" presId="urn:microsoft.com/office/officeart/2005/8/layout/pyramid2"/>
    <dgm:cxn modelId="{152AEA15-CE30-40CE-B474-8C05B495CE2B}" type="presParOf" srcId="{244B4910-321C-4E21-9912-654D208F2879}" destId="{305F7FA5-E78A-42F5-A20A-DE190FB3DAF1}" srcOrd="0" destOrd="0" presId="urn:microsoft.com/office/officeart/2005/8/layout/pyramid2"/>
    <dgm:cxn modelId="{876300E3-080E-4C68-B979-46BA4B91D6DD}" type="presParOf" srcId="{244B4910-321C-4E21-9912-654D208F2879}" destId="{706CD578-1531-4660-8048-2CBB675A7CC8}" srcOrd="1" destOrd="0" presId="urn:microsoft.com/office/officeart/2005/8/layout/pyramid2"/>
    <dgm:cxn modelId="{6CA2F89B-4432-4A01-AD3F-F209DB2908F9}" type="presParOf" srcId="{244B4910-321C-4E21-9912-654D208F2879}" destId="{2FED49DD-5790-4114-A614-632C595A493C}" srcOrd="2" destOrd="0" presId="urn:microsoft.com/office/officeart/2005/8/layout/pyramid2"/>
    <dgm:cxn modelId="{AEB0A341-1850-46A4-8B1F-0992DBC907DB}" type="presParOf" srcId="{244B4910-321C-4E21-9912-654D208F2879}" destId="{F4C06134-C7FD-4206-8989-4ACCD92BFF1A}" srcOrd="3" destOrd="0" presId="urn:microsoft.com/office/officeart/2005/8/layout/pyramid2"/>
    <dgm:cxn modelId="{E7ADA531-E9E1-42A7-BE50-2C05F5DEA65C}" type="presParOf" srcId="{244B4910-321C-4E21-9912-654D208F2879}" destId="{7EDA2C38-9C79-4015-BA71-2D975A6BCDB4}" srcOrd="4" destOrd="0" presId="urn:microsoft.com/office/officeart/2005/8/layout/pyramid2"/>
    <dgm:cxn modelId="{883693A3-DABE-4BEE-A76C-35ED4220E7A9}" type="presParOf" srcId="{244B4910-321C-4E21-9912-654D208F2879}" destId="{A9CCD6D0-AA73-40DD-89DF-C4CCD526EB14}" srcOrd="5" destOrd="0" presId="urn:microsoft.com/office/officeart/2005/8/layout/pyramid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74D7D-E3F3-4389-B98B-B8E3805727C0}">
      <dsp:nvSpPr>
        <dsp:cNvPr id="0" name=""/>
        <dsp:cNvSpPr/>
      </dsp:nvSpPr>
      <dsp:spPr>
        <a:xfrm>
          <a:off x="2221587" y="0"/>
          <a:ext cx="4510087" cy="4510087"/>
        </a:xfrm>
        <a:prstGeom prst="triangle">
          <a:avLst/>
        </a:prstGeom>
        <a:gradFill rotWithShape="0">
          <a:gsLst>
            <a:gs pos="55000">
              <a:srgbClr val="362598"/>
            </a:gs>
            <a:gs pos="0">
              <a:srgbClr val="000051"/>
            </a:gs>
            <a:gs pos="98000">
              <a:srgbClr val="45D5C8"/>
            </a:gs>
            <a:gs pos="81000">
              <a:srgbClr val="7030A0"/>
            </a:gs>
          </a:gsLst>
          <a:lin ang="12600000" scaled="0"/>
        </a:gradFill>
        <a:ln w="38100">
          <a:solidFill>
            <a:schemeClr val="bg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5F7FA5-E78A-42F5-A20A-DE190FB3DAF1}">
      <dsp:nvSpPr>
        <dsp:cNvPr id="0" name=""/>
        <dsp:cNvSpPr/>
      </dsp:nvSpPr>
      <dsp:spPr>
        <a:xfrm>
          <a:off x="4476630" y="453431"/>
          <a:ext cx="2931556" cy="10676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>
              <a:solidFill>
                <a:srgbClr val="000051"/>
              </a:solidFill>
              <a:latin typeface="Exo 2 SemiBold"/>
            </a:rPr>
            <a:t>Liquidez</a:t>
          </a:r>
        </a:p>
      </dsp:txBody>
      <dsp:txXfrm>
        <a:off x="4528747" y="505548"/>
        <a:ext cx="2827322" cy="963388"/>
      </dsp:txXfrm>
    </dsp:sp>
    <dsp:sp modelId="{2FED49DD-5790-4114-A614-632C595A493C}">
      <dsp:nvSpPr>
        <dsp:cNvPr id="0" name=""/>
        <dsp:cNvSpPr/>
      </dsp:nvSpPr>
      <dsp:spPr>
        <a:xfrm>
          <a:off x="4476630" y="1654506"/>
          <a:ext cx="2931556" cy="10676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>
              <a:solidFill>
                <a:srgbClr val="000051"/>
              </a:solidFill>
              <a:latin typeface="Exo 2 SemiBold"/>
            </a:rPr>
            <a:t>Baixíssima Volatilidade</a:t>
          </a:r>
        </a:p>
      </dsp:txBody>
      <dsp:txXfrm>
        <a:off x="4528747" y="1706623"/>
        <a:ext cx="2827322" cy="963388"/>
      </dsp:txXfrm>
    </dsp:sp>
    <dsp:sp modelId="{7EDA2C38-9C79-4015-BA71-2D975A6BCDB4}">
      <dsp:nvSpPr>
        <dsp:cNvPr id="0" name=""/>
        <dsp:cNvSpPr/>
      </dsp:nvSpPr>
      <dsp:spPr>
        <a:xfrm>
          <a:off x="4476630" y="2855580"/>
          <a:ext cx="2931556" cy="10676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>
              <a:solidFill>
                <a:srgbClr val="000051"/>
              </a:solidFill>
              <a:latin typeface="Exo 2 SemiBold"/>
            </a:rPr>
            <a:t>Meta Atuarial</a:t>
          </a:r>
        </a:p>
      </dsp:txBody>
      <dsp:txXfrm>
        <a:off x="4528747" y="2907697"/>
        <a:ext cx="2827322" cy="9633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44091"/>
          </a:xfrm>
          <a:prstGeom prst="rect">
            <a:avLst/>
          </a:prstGeom>
        </p:spPr>
        <p:txBody>
          <a:bodyPr vert="horz" lIns="95597" tIns="47799" rIns="95597" bIns="47799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592226" y="0"/>
            <a:ext cx="4278154" cy="344091"/>
          </a:xfrm>
          <a:prstGeom prst="rect">
            <a:avLst/>
          </a:prstGeom>
        </p:spPr>
        <p:txBody>
          <a:bodyPr vert="horz" lIns="95597" tIns="47799" rIns="95597" bIns="47799" rtlCol="0"/>
          <a:lstStyle>
            <a:lvl1pPr algn="r">
              <a:defRPr sz="1300"/>
            </a:lvl1pPr>
          </a:lstStyle>
          <a:p>
            <a:fld id="{8D75E71D-4C26-4AB4-93F3-8315BC2B033D}" type="datetimeFigureOut">
              <a:rPr lang="pt-BR" smtClean="0"/>
              <a:t>06/05/2025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878138" y="857250"/>
            <a:ext cx="4116387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97" tIns="47799" rIns="95597" bIns="47799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87267" y="3300413"/>
            <a:ext cx="7898130" cy="2700337"/>
          </a:xfrm>
          <a:prstGeom prst="rect">
            <a:avLst/>
          </a:prstGeom>
        </p:spPr>
        <p:txBody>
          <a:bodyPr vert="horz" lIns="95597" tIns="47799" rIns="95597" bIns="47799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513911"/>
            <a:ext cx="4278154" cy="344091"/>
          </a:xfrm>
          <a:prstGeom prst="rect">
            <a:avLst/>
          </a:prstGeom>
        </p:spPr>
        <p:txBody>
          <a:bodyPr vert="horz" lIns="95597" tIns="47799" rIns="95597" bIns="47799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592226" y="6513911"/>
            <a:ext cx="4278154" cy="344091"/>
          </a:xfrm>
          <a:prstGeom prst="rect">
            <a:avLst/>
          </a:prstGeom>
        </p:spPr>
        <p:txBody>
          <a:bodyPr vert="horz" lIns="95597" tIns="47799" rIns="95597" bIns="47799" rtlCol="0" anchor="b"/>
          <a:lstStyle>
            <a:lvl1pPr algn="r">
              <a:defRPr sz="1300"/>
            </a:lvl1pPr>
          </a:lstStyle>
          <a:p>
            <a:fld id="{80386EB9-38A4-40C7-875F-9099398738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1841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878138" y="857250"/>
            <a:ext cx="4116387" cy="2314575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86EB9-38A4-40C7-875F-90993987388B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468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236947"/>
            <a:ext cx="10881360" cy="1543527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4080510"/>
            <a:ext cx="896112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8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5350808" y="381716"/>
            <a:ext cx="4762817" cy="812768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057911" y="381716"/>
            <a:ext cx="14079539" cy="812768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23509DD2-ABA5-7373-E48B-8BE48EFF7EFB}"/>
              </a:ext>
            </a:extLst>
          </p:cNvPr>
          <p:cNvSpPr/>
          <p:nvPr userDrawn="1"/>
        </p:nvSpPr>
        <p:spPr>
          <a:xfrm>
            <a:off x="0" y="-20003"/>
            <a:ext cx="12801600" cy="7220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20"/>
          </a:p>
        </p:txBody>
      </p:sp>
    </p:spTree>
    <p:extLst>
      <p:ext uri="{BB962C8B-B14F-4D97-AF65-F5344CB8AC3E}">
        <p14:creationId xmlns:p14="http://schemas.microsoft.com/office/powerpoint/2010/main" val="374561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7AF968D4-F47C-41CA-2C24-FDAB0547FA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" t="905" r="1175" b="1175"/>
          <a:stretch/>
        </p:blipFill>
        <p:spPr>
          <a:xfrm>
            <a:off x="0" y="-20003"/>
            <a:ext cx="12801600" cy="722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3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Slide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Slide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D041E6B9-0374-FD09-1A55-FCDEF6FD9455}"/>
              </a:ext>
            </a:extLst>
          </p:cNvPr>
          <p:cNvSpPr/>
          <p:nvPr userDrawn="1"/>
        </p:nvSpPr>
        <p:spPr>
          <a:xfrm rot="10800000">
            <a:off x="-26139" y="40005"/>
            <a:ext cx="6349506" cy="7160895"/>
          </a:xfrm>
          <a:custGeom>
            <a:avLst/>
            <a:gdLst>
              <a:gd name="connsiteX0" fmla="*/ 1859233 w 6102355"/>
              <a:gd name="connsiteY0" fmla="*/ 0 h 6858000"/>
              <a:gd name="connsiteX1" fmla="*/ 6102355 w 6102355"/>
              <a:gd name="connsiteY1" fmla="*/ 0 h 6858000"/>
              <a:gd name="connsiteX2" fmla="*/ 6102355 w 6102355"/>
              <a:gd name="connsiteY2" fmla="*/ 6858000 h 6858000"/>
              <a:gd name="connsiteX3" fmla="*/ 1858868 w 6102355"/>
              <a:gd name="connsiteY3" fmla="*/ 6858000 h 6858000"/>
              <a:gd name="connsiteX4" fmla="*/ 102716 w 6102355"/>
              <a:gd name="connsiteY4" fmla="*/ 3812662 h 6858000"/>
              <a:gd name="connsiteX5" fmla="*/ 102716 w 6102355"/>
              <a:gd name="connsiteY5" fmla="*/ 3045696 h 6858000"/>
              <a:gd name="connsiteX6" fmla="*/ 1609818 w 6102355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5" h="6858000">
                <a:moveTo>
                  <a:pt x="1859233" y="0"/>
                </a:moveTo>
                <a:lnTo>
                  <a:pt x="6102355" y="0"/>
                </a:lnTo>
                <a:lnTo>
                  <a:pt x="6102355" y="6858000"/>
                </a:lnTo>
                <a:lnTo>
                  <a:pt x="1858868" y="6858000"/>
                </a:lnTo>
                <a:lnTo>
                  <a:pt x="102716" y="3812662"/>
                </a:lnTo>
                <a:cubicBezTo>
                  <a:pt x="-34239" y="3575244"/>
                  <a:pt x="-34239" y="3283129"/>
                  <a:pt x="102716" y="3045696"/>
                </a:cubicBezTo>
                <a:lnTo>
                  <a:pt x="1609818" y="432296"/>
                </a:lnTo>
                <a:close/>
              </a:path>
            </a:pathLst>
          </a:custGeom>
          <a:solidFill>
            <a:srgbClr val="F2F2F2"/>
          </a:solidFill>
          <a:ln w="1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pt-BR" sz="252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CE87722-CBF2-42F2-AC44-46908F0D3C1A}"/>
              </a:ext>
            </a:extLst>
          </p:cNvPr>
          <p:cNvSpPr txBox="1"/>
          <p:nvPr userDrawn="1"/>
        </p:nvSpPr>
        <p:spPr>
          <a:xfrm>
            <a:off x="252366" y="223498"/>
            <a:ext cx="266492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50" b="0" dirty="0">
                <a:solidFill>
                  <a:schemeClr val="tx2"/>
                </a:solidFill>
              </a:rPr>
              <a:t>Apresentação Institucional | 4T24</a:t>
            </a:r>
          </a:p>
        </p:txBody>
      </p:sp>
    </p:spTree>
    <p:extLst>
      <p:ext uri="{BB962C8B-B14F-4D97-AF65-F5344CB8AC3E}">
        <p14:creationId xmlns:p14="http://schemas.microsoft.com/office/powerpoint/2010/main" val="183243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Slide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tângulo: Cantos Superiores Arredondados 111">
            <a:extLst>
              <a:ext uri="{FF2B5EF4-FFF2-40B4-BE49-F238E27FC236}">
                <a16:creationId xmlns:a16="http://schemas.microsoft.com/office/drawing/2014/main" id="{FA7F99CB-4B0B-0818-929D-75DABA5FE849}"/>
              </a:ext>
            </a:extLst>
          </p:cNvPr>
          <p:cNvSpPr/>
          <p:nvPr userDrawn="1"/>
        </p:nvSpPr>
        <p:spPr>
          <a:xfrm rot="10800000">
            <a:off x="0" y="-2"/>
            <a:ext cx="12801600" cy="4813937"/>
          </a:xfrm>
          <a:prstGeom prst="round2SameRect">
            <a:avLst>
              <a:gd name="adj1" fmla="val 6809"/>
              <a:gd name="adj2" fmla="val 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2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CE87722-CBF2-42F2-AC44-46908F0D3C1A}"/>
              </a:ext>
            </a:extLst>
          </p:cNvPr>
          <p:cNvSpPr txBox="1"/>
          <p:nvPr userDrawn="1"/>
        </p:nvSpPr>
        <p:spPr>
          <a:xfrm>
            <a:off x="252366" y="223498"/>
            <a:ext cx="266492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50" b="0" dirty="0">
                <a:solidFill>
                  <a:schemeClr val="tx2"/>
                </a:solidFill>
              </a:rPr>
              <a:t>Apresentação Institucional | 4T24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B532AFD2-A2EC-6F50-8D09-C74D079A9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84694" y="205702"/>
            <a:ext cx="1565196" cy="294122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1BA1731C-3B45-1B8E-BE26-DA7B53E0F916}"/>
              </a:ext>
            </a:extLst>
          </p:cNvPr>
          <p:cNvCxnSpPr>
            <a:cxnSpLocks/>
          </p:cNvCxnSpPr>
          <p:nvPr userDrawn="1"/>
        </p:nvCxnSpPr>
        <p:spPr>
          <a:xfrm>
            <a:off x="0" y="20003"/>
            <a:ext cx="12801600" cy="0"/>
          </a:xfrm>
          <a:prstGeom prst="line">
            <a:avLst/>
          </a:prstGeom>
          <a:gradFill flip="none" rotWithShape="1">
            <a:gsLst>
              <a:gs pos="80000">
                <a:srgbClr val="3827CC"/>
              </a:gs>
              <a:gs pos="58000">
                <a:srgbClr val="3D53DD"/>
              </a:gs>
              <a:gs pos="23000">
                <a:srgbClr val="60AADB"/>
              </a:gs>
              <a:gs pos="0">
                <a:srgbClr val="79DAC6"/>
              </a:gs>
              <a:gs pos="100000">
                <a:srgbClr val="753ABB"/>
              </a:gs>
            </a:gsLst>
            <a:lin ang="0" scaled="1"/>
            <a:tileRect/>
          </a:gradFill>
          <a:ln w="38100">
            <a:gradFill flip="none" rotWithShape="1">
              <a:gsLst>
                <a:gs pos="21000">
                  <a:srgbClr val="60AADB"/>
                </a:gs>
                <a:gs pos="1000">
                  <a:srgbClr val="79DAC6"/>
                </a:gs>
                <a:gs pos="58000">
                  <a:srgbClr val="3D53DD"/>
                </a:gs>
                <a:gs pos="83000">
                  <a:srgbClr val="3827CC"/>
                </a:gs>
                <a:gs pos="100000">
                  <a:srgbClr val="753ABB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98156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236947"/>
            <a:ext cx="10881360" cy="1543527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4080510"/>
            <a:ext cx="896112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8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44674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861442" y="6528504"/>
            <a:ext cx="768180" cy="551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2CCC6FAB-D267-41D5-BA35-9452AE1B278F}"/>
              </a:ext>
            </a:extLst>
          </p:cNvPr>
          <p:cNvSpPr/>
          <p:nvPr userDrawn="1"/>
        </p:nvSpPr>
        <p:spPr>
          <a:xfrm>
            <a:off x="1" y="0"/>
            <a:ext cx="12801599" cy="7200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2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4B8C130-6516-4624-B26B-6CCB2461F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50238" y="6046395"/>
            <a:ext cx="1050214" cy="1053084"/>
          </a:xfrm>
          <a:prstGeom prst="rect">
            <a:avLst/>
          </a:prstGeom>
        </p:spPr>
      </p:pic>
      <p:pic>
        <p:nvPicPr>
          <p:cNvPr id="5" name="Google Shape;221;p29">
            <a:extLst>
              <a:ext uri="{FF2B5EF4-FFF2-40B4-BE49-F238E27FC236}">
                <a16:creationId xmlns:a16="http://schemas.microsoft.com/office/drawing/2014/main" id="{59763ACC-55CB-4094-A5FE-9F540C6E2AA2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2271145">
            <a:off x="11703030" y="1466961"/>
            <a:ext cx="4893569" cy="436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0;p29">
            <a:extLst>
              <a:ext uri="{FF2B5EF4-FFF2-40B4-BE49-F238E27FC236}">
                <a16:creationId xmlns:a16="http://schemas.microsoft.com/office/drawing/2014/main" id="{389FAB60-534A-48F6-ABEC-8D7E07DF5651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6387984">
            <a:off x="-2520965" y="-2402636"/>
            <a:ext cx="3541560" cy="3155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1E7A6CA-82C3-4E9B-AECD-2C43399B401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1449">
            <a:off x="-3369458" y="5386728"/>
            <a:ext cx="6350403" cy="68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9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" y="0"/>
            <a:ext cx="12801550" cy="720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11861442" y="6528504"/>
            <a:ext cx="768180" cy="551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3" name="Google Shape;23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73693" y="6410811"/>
            <a:ext cx="595299" cy="548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605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userDrawn="1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861442" y="6528504"/>
            <a:ext cx="768180" cy="551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185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21;p29">
            <a:extLst>
              <a:ext uri="{FF2B5EF4-FFF2-40B4-BE49-F238E27FC236}">
                <a16:creationId xmlns:a16="http://schemas.microsoft.com/office/drawing/2014/main" id="{EFB11997-D255-42E8-8AA6-2BC8D4474141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2271145">
            <a:off x="11703030" y="1466961"/>
            <a:ext cx="4893569" cy="436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20;p29">
            <a:extLst>
              <a:ext uri="{FF2B5EF4-FFF2-40B4-BE49-F238E27FC236}">
                <a16:creationId xmlns:a16="http://schemas.microsoft.com/office/drawing/2014/main" id="{3B0EFDF2-9508-4974-8C03-D52BC216CB1D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6387984">
            <a:off x="-2520965" y="-2402636"/>
            <a:ext cx="3541560" cy="3155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057EDBA6-458E-42F8-B2FB-94BCF95A9B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1449">
            <a:off x="-3369458" y="5386728"/>
            <a:ext cx="6350403" cy="68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3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236947"/>
            <a:ext cx="10881360" cy="1543527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4080510"/>
            <a:ext cx="896112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8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47007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4591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1238" y="4627246"/>
            <a:ext cx="10881360" cy="1430179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11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109722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645835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4pPr>
            <a:lvl5pPr marL="2194447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5pPr>
            <a:lvl6pPr marL="2743058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6pPr>
            <a:lvl7pPr marL="3291670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7pPr>
            <a:lvl8pPr marL="3840283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8pPr>
            <a:lvl9pPr marL="4388894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23269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057911" y="2223612"/>
            <a:ext cx="9421178" cy="6285786"/>
          </a:xfrm>
        </p:spPr>
        <p:txBody>
          <a:bodyPr/>
          <a:lstStyle>
            <a:lvl1pPr>
              <a:defRPr sz="3289"/>
            </a:lvl1pPr>
            <a:lvl2pPr>
              <a:defRPr sz="2844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0692448" y="2223612"/>
            <a:ext cx="9421177" cy="6285786"/>
          </a:xfrm>
        </p:spPr>
        <p:txBody>
          <a:bodyPr/>
          <a:lstStyle>
            <a:lvl1pPr>
              <a:defRPr sz="3289"/>
            </a:lvl1pPr>
            <a:lvl2pPr>
              <a:defRPr sz="2844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45011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40080" y="1611869"/>
            <a:ext cx="5656263" cy="671750"/>
          </a:xfrm>
        </p:spPr>
        <p:txBody>
          <a:bodyPr anchor="b"/>
          <a:lstStyle>
            <a:lvl1pPr marL="0" indent="0">
              <a:buNone/>
              <a:defRPr sz="2844" b="1"/>
            </a:lvl1pPr>
            <a:lvl2pPr marL="548611" indent="0">
              <a:buNone/>
              <a:defRPr sz="2400" b="1"/>
            </a:lvl2pPr>
            <a:lvl3pPr marL="1097223" indent="0">
              <a:buNone/>
              <a:defRPr sz="2133" b="1"/>
            </a:lvl3pPr>
            <a:lvl4pPr marL="1645835" indent="0">
              <a:buNone/>
              <a:defRPr sz="1867" b="1"/>
            </a:lvl4pPr>
            <a:lvl5pPr marL="2194447" indent="0">
              <a:buNone/>
              <a:defRPr sz="1867" b="1"/>
            </a:lvl5pPr>
            <a:lvl6pPr marL="2743058" indent="0">
              <a:buNone/>
              <a:defRPr sz="1867" b="1"/>
            </a:lvl6pPr>
            <a:lvl7pPr marL="3291670" indent="0">
              <a:buNone/>
              <a:defRPr sz="1867" b="1"/>
            </a:lvl7pPr>
            <a:lvl8pPr marL="3840283" indent="0">
              <a:buNone/>
              <a:defRPr sz="1867" b="1"/>
            </a:lvl8pPr>
            <a:lvl9pPr marL="4388894" indent="0">
              <a:buNone/>
              <a:defRPr sz="1867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40080" y="2283620"/>
            <a:ext cx="5656263" cy="4148852"/>
          </a:xfrm>
        </p:spPr>
        <p:txBody>
          <a:bodyPr/>
          <a:lstStyle>
            <a:lvl1pPr>
              <a:defRPr sz="2844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503036" y="1611869"/>
            <a:ext cx="5658485" cy="671750"/>
          </a:xfrm>
        </p:spPr>
        <p:txBody>
          <a:bodyPr anchor="b"/>
          <a:lstStyle>
            <a:lvl1pPr marL="0" indent="0">
              <a:buNone/>
              <a:defRPr sz="2844" b="1"/>
            </a:lvl1pPr>
            <a:lvl2pPr marL="548611" indent="0">
              <a:buNone/>
              <a:defRPr sz="2400" b="1"/>
            </a:lvl2pPr>
            <a:lvl3pPr marL="1097223" indent="0">
              <a:buNone/>
              <a:defRPr sz="2133" b="1"/>
            </a:lvl3pPr>
            <a:lvl4pPr marL="1645835" indent="0">
              <a:buNone/>
              <a:defRPr sz="1867" b="1"/>
            </a:lvl4pPr>
            <a:lvl5pPr marL="2194447" indent="0">
              <a:buNone/>
              <a:defRPr sz="1867" b="1"/>
            </a:lvl5pPr>
            <a:lvl6pPr marL="2743058" indent="0">
              <a:buNone/>
              <a:defRPr sz="1867" b="1"/>
            </a:lvl6pPr>
            <a:lvl7pPr marL="3291670" indent="0">
              <a:buNone/>
              <a:defRPr sz="1867" b="1"/>
            </a:lvl7pPr>
            <a:lvl8pPr marL="3840283" indent="0">
              <a:buNone/>
              <a:defRPr sz="1867" b="1"/>
            </a:lvl8pPr>
            <a:lvl9pPr marL="4388894" indent="0">
              <a:buNone/>
              <a:defRPr sz="1867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503036" y="2283620"/>
            <a:ext cx="5658485" cy="4148852"/>
          </a:xfrm>
        </p:spPr>
        <p:txBody>
          <a:bodyPr/>
          <a:lstStyle>
            <a:lvl1pPr>
              <a:defRPr sz="2844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31527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06528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57278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1" y="286703"/>
            <a:ext cx="4211638" cy="122015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5070" y="286704"/>
            <a:ext cx="7156451" cy="6145769"/>
          </a:xfrm>
        </p:spPr>
        <p:txBody>
          <a:bodyPr/>
          <a:lstStyle>
            <a:lvl1pPr>
              <a:defRPr sz="3822"/>
            </a:lvl1pPr>
            <a:lvl2pPr>
              <a:defRPr sz="3289"/>
            </a:lvl2pPr>
            <a:lvl3pPr>
              <a:defRPr sz="2844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40081" y="1506855"/>
            <a:ext cx="4211638" cy="4925616"/>
          </a:xfrm>
        </p:spPr>
        <p:txBody>
          <a:bodyPr/>
          <a:lstStyle>
            <a:lvl1pPr marL="0" indent="0">
              <a:buNone/>
              <a:defRPr sz="1689"/>
            </a:lvl1pPr>
            <a:lvl2pPr marL="548611" indent="0">
              <a:buNone/>
              <a:defRPr sz="1422"/>
            </a:lvl2pPr>
            <a:lvl3pPr marL="1097223" indent="0">
              <a:buNone/>
              <a:defRPr sz="1156"/>
            </a:lvl3pPr>
            <a:lvl4pPr marL="1645835" indent="0">
              <a:buNone/>
              <a:defRPr sz="1067"/>
            </a:lvl4pPr>
            <a:lvl5pPr marL="2194447" indent="0">
              <a:buNone/>
              <a:defRPr sz="1067"/>
            </a:lvl5pPr>
            <a:lvl6pPr marL="2743058" indent="0">
              <a:buNone/>
              <a:defRPr sz="1067"/>
            </a:lvl6pPr>
            <a:lvl7pPr marL="3291670" indent="0">
              <a:buNone/>
              <a:defRPr sz="1067"/>
            </a:lvl7pPr>
            <a:lvl8pPr marL="3840283" indent="0">
              <a:buNone/>
              <a:defRPr sz="1067"/>
            </a:lvl8pPr>
            <a:lvl9pPr marL="4388894" indent="0">
              <a:buNone/>
              <a:defRPr sz="1067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653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1238" y="4627246"/>
            <a:ext cx="10881360" cy="1430179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11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109722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645835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4pPr>
            <a:lvl5pPr marL="2194447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5pPr>
            <a:lvl6pPr marL="2743058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6pPr>
            <a:lvl7pPr marL="3291670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7pPr>
            <a:lvl8pPr marL="3840283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8pPr>
            <a:lvl9pPr marL="4388894" indent="0">
              <a:buNone/>
              <a:defRPr sz="16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9204" y="5040631"/>
            <a:ext cx="7680960" cy="59507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509204" y="643414"/>
            <a:ext cx="7680960" cy="4320540"/>
          </a:xfrm>
        </p:spPr>
        <p:txBody>
          <a:bodyPr/>
          <a:lstStyle>
            <a:lvl1pPr marL="0" indent="0">
              <a:buNone/>
              <a:defRPr sz="3822"/>
            </a:lvl1pPr>
            <a:lvl2pPr marL="548611" indent="0">
              <a:buNone/>
              <a:defRPr sz="3289"/>
            </a:lvl2pPr>
            <a:lvl3pPr marL="1097223" indent="0">
              <a:buNone/>
              <a:defRPr sz="2844"/>
            </a:lvl3pPr>
            <a:lvl4pPr marL="1645835" indent="0">
              <a:buNone/>
              <a:defRPr sz="2400"/>
            </a:lvl4pPr>
            <a:lvl5pPr marL="2194447" indent="0">
              <a:buNone/>
              <a:defRPr sz="2400"/>
            </a:lvl5pPr>
            <a:lvl6pPr marL="2743058" indent="0">
              <a:buNone/>
              <a:defRPr sz="2400"/>
            </a:lvl6pPr>
            <a:lvl7pPr marL="3291670" indent="0">
              <a:buNone/>
              <a:defRPr sz="2400"/>
            </a:lvl7pPr>
            <a:lvl8pPr marL="3840283" indent="0">
              <a:buNone/>
              <a:defRPr sz="2400"/>
            </a:lvl8pPr>
            <a:lvl9pPr marL="4388894" indent="0">
              <a:buNone/>
              <a:defRPr sz="24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509204" y="5635706"/>
            <a:ext cx="7680960" cy="845105"/>
          </a:xfrm>
        </p:spPr>
        <p:txBody>
          <a:bodyPr/>
          <a:lstStyle>
            <a:lvl1pPr marL="0" indent="0">
              <a:buNone/>
              <a:defRPr sz="1689"/>
            </a:lvl1pPr>
            <a:lvl2pPr marL="548611" indent="0">
              <a:buNone/>
              <a:defRPr sz="1422"/>
            </a:lvl2pPr>
            <a:lvl3pPr marL="1097223" indent="0">
              <a:buNone/>
              <a:defRPr sz="1156"/>
            </a:lvl3pPr>
            <a:lvl4pPr marL="1645835" indent="0">
              <a:buNone/>
              <a:defRPr sz="1067"/>
            </a:lvl4pPr>
            <a:lvl5pPr marL="2194447" indent="0">
              <a:buNone/>
              <a:defRPr sz="1067"/>
            </a:lvl5pPr>
            <a:lvl6pPr marL="2743058" indent="0">
              <a:buNone/>
              <a:defRPr sz="1067"/>
            </a:lvl6pPr>
            <a:lvl7pPr marL="3291670" indent="0">
              <a:buNone/>
              <a:defRPr sz="1067"/>
            </a:lvl7pPr>
            <a:lvl8pPr marL="3840283" indent="0">
              <a:buNone/>
              <a:defRPr sz="1067"/>
            </a:lvl8pPr>
            <a:lvl9pPr marL="4388894" indent="0">
              <a:buNone/>
              <a:defRPr sz="1067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99740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20610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5350808" y="381716"/>
            <a:ext cx="4762817" cy="812768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057911" y="381716"/>
            <a:ext cx="14079539" cy="812768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35990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23509DD2-ABA5-7373-E48B-8BE48EFF7EFB}"/>
              </a:ext>
            </a:extLst>
          </p:cNvPr>
          <p:cNvSpPr/>
          <p:nvPr userDrawn="1"/>
        </p:nvSpPr>
        <p:spPr>
          <a:xfrm>
            <a:off x="0" y="-20003"/>
            <a:ext cx="12801600" cy="7220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20"/>
          </a:p>
        </p:txBody>
      </p:sp>
    </p:spTree>
    <p:extLst>
      <p:ext uri="{BB962C8B-B14F-4D97-AF65-F5344CB8AC3E}">
        <p14:creationId xmlns:p14="http://schemas.microsoft.com/office/powerpoint/2010/main" val="416790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7AF968D4-F47C-41CA-2C24-FDAB0547FA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" t="905" r="1175" b="1175"/>
          <a:stretch/>
        </p:blipFill>
        <p:spPr>
          <a:xfrm>
            <a:off x="0" y="-20003"/>
            <a:ext cx="12801600" cy="722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Slide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22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Slide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a Livre: Forma 1">
            <a:extLst>
              <a:ext uri="{FF2B5EF4-FFF2-40B4-BE49-F238E27FC236}">
                <a16:creationId xmlns:a16="http://schemas.microsoft.com/office/drawing/2014/main" id="{D041E6B9-0374-FD09-1A55-FCDEF6FD9455}"/>
              </a:ext>
            </a:extLst>
          </p:cNvPr>
          <p:cNvSpPr/>
          <p:nvPr userDrawn="1"/>
        </p:nvSpPr>
        <p:spPr>
          <a:xfrm rot="10800000">
            <a:off x="-26139" y="40005"/>
            <a:ext cx="6349506" cy="7160895"/>
          </a:xfrm>
          <a:custGeom>
            <a:avLst/>
            <a:gdLst>
              <a:gd name="connsiteX0" fmla="*/ 1859233 w 6102355"/>
              <a:gd name="connsiteY0" fmla="*/ 0 h 6858000"/>
              <a:gd name="connsiteX1" fmla="*/ 6102355 w 6102355"/>
              <a:gd name="connsiteY1" fmla="*/ 0 h 6858000"/>
              <a:gd name="connsiteX2" fmla="*/ 6102355 w 6102355"/>
              <a:gd name="connsiteY2" fmla="*/ 6858000 h 6858000"/>
              <a:gd name="connsiteX3" fmla="*/ 1858868 w 6102355"/>
              <a:gd name="connsiteY3" fmla="*/ 6858000 h 6858000"/>
              <a:gd name="connsiteX4" fmla="*/ 102716 w 6102355"/>
              <a:gd name="connsiteY4" fmla="*/ 3812662 h 6858000"/>
              <a:gd name="connsiteX5" fmla="*/ 102716 w 6102355"/>
              <a:gd name="connsiteY5" fmla="*/ 3045696 h 6858000"/>
              <a:gd name="connsiteX6" fmla="*/ 1609818 w 6102355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5" h="6858000">
                <a:moveTo>
                  <a:pt x="1859233" y="0"/>
                </a:moveTo>
                <a:lnTo>
                  <a:pt x="6102355" y="0"/>
                </a:lnTo>
                <a:lnTo>
                  <a:pt x="6102355" y="6858000"/>
                </a:lnTo>
                <a:lnTo>
                  <a:pt x="1858868" y="6858000"/>
                </a:lnTo>
                <a:lnTo>
                  <a:pt x="102716" y="3812662"/>
                </a:lnTo>
                <a:cubicBezTo>
                  <a:pt x="-34239" y="3575244"/>
                  <a:pt x="-34239" y="3283129"/>
                  <a:pt x="102716" y="3045696"/>
                </a:cubicBezTo>
                <a:lnTo>
                  <a:pt x="1609818" y="432296"/>
                </a:lnTo>
                <a:close/>
              </a:path>
            </a:pathLst>
          </a:custGeom>
          <a:solidFill>
            <a:srgbClr val="F2F2F2"/>
          </a:solidFill>
          <a:ln w="1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pt-BR" sz="252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CE87722-CBF2-42F2-AC44-46908F0D3C1A}"/>
              </a:ext>
            </a:extLst>
          </p:cNvPr>
          <p:cNvSpPr txBox="1"/>
          <p:nvPr userDrawn="1"/>
        </p:nvSpPr>
        <p:spPr>
          <a:xfrm>
            <a:off x="252366" y="223498"/>
            <a:ext cx="266492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50" b="0" dirty="0">
                <a:solidFill>
                  <a:schemeClr val="tx2"/>
                </a:solidFill>
              </a:rPr>
              <a:t>Apresentação Institucional | 4T24</a:t>
            </a:r>
          </a:p>
        </p:txBody>
      </p:sp>
    </p:spTree>
    <p:extLst>
      <p:ext uri="{BB962C8B-B14F-4D97-AF65-F5344CB8AC3E}">
        <p14:creationId xmlns:p14="http://schemas.microsoft.com/office/powerpoint/2010/main" val="82106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Slide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tângulo: Cantos Superiores Arredondados 111">
            <a:extLst>
              <a:ext uri="{FF2B5EF4-FFF2-40B4-BE49-F238E27FC236}">
                <a16:creationId xmlns:a16="http://schemas.microsoft.com/office/drawing/2014/main" id="{FA7F99CB-4B0B-0818-929D-75DABA5FE849}"/>
              </a:ext>
            </a:extLst>
          </p:cNvPr>
          <p:cNvSpPr/>
          <p:nvPr userDrawn="1"/>
        </p:nvSpPr>
        <p:spPr>
          <a:xfrm rot="10800000">
            <a:off x="0" y="-2"/>
            <a:ext cx="12801600" cy="4813937"/>
          </a:xfrm>
          <a:prstGeom prst="round2SameRect">
            <a:avLst>
              <a:gd name="adj1" fmla="val 6809"/>
              <a:gd name="adj2" fmla="val 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2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CE87722-CBF2-42F2-AC44-46908F0D3C1A}"/>
              </a:ext>
            </a:extLst>
          </p:cNvPr>
          <p:cNvSpPr txBox="1"/>
          <p:nvPr userDrawn="1"/>
        </p:nvSpPr>
        <p:spPr>
          <a:xfrm>
            <a:off x="252366" y="223498"/>
            <a:ext cx="266492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50" b="0" dirty="0">
                <a:solidFill>
                  <a:schemeClr val="tx2"/>
                </a:solidFill>
              </a:rPr>
              <a:t>Apresentação Institucional | 4T24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B532AFD2-A2EC-6F50-8D09-C74D079A9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84694" y="205702"/>
            <a:ext cx="1565196" cy="294122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1BA1731C-3B45-1B8E-BE26-DA7B53E0F916}"/>
              </a:ext>
            </a:extLst>
          </p:cNvPr>
          <p:cNvCxnSpPr>
            <a:cxnSpLocks/>
          </p:cNvCxnSpPr>
          <p:nvPr userDrawn="1"/>
        </p:nvCxnSpPr>
        <p:spPr>
          <a:xfrm>
            <a:off x="0" y="20003"/>
            <a:ext cx="12801600" cy="0"/>
          </a:xfrm>
          <a:prstGeom prst="line">
            <a:avLst/>
          </a:prstGeom>
          <a:gradFill flip="none" rotWithShape="1">
            <a:gsLst>
              <a:gs pos="80000">
                <a:srgbClr val="3827CC"/>
              </a:gs>
              <a:gs pos="58000">
                <a:srgbClr val="3D53DD"/>
              </a:gs>
              <a:gs pos="23000">
                <a:srgbClr val="60AADB"/>
              </a:gs>
              <a:gs pos="0">
                <a:srgbClr val="79DAC6"/>
              </a:gs>
              <a:gs pos="100000">
                <a:srgbClr val="753ABB"/>
              </a:gs>
            </a:gsLst>
            <a:lin ang="0" scaled="1"/>
            <a:tileRect/>
          </a:gradFill>
          <a:ln w="38100">
            <a:gradFill flip="none" rotWithShape="1">
              <a:gsLst>
                <a:gs pos="21000">
                  <a:srgbClr val="60AADB"/>
                </a:gs>
                <a:gs pos="1000">
                  <a:srgbClr val="79DAC6"/>
                </a:gs>
                <a:gs pos="58000">
                  <a:srgbClr val="3D53DD"/>
                </a:gs>
                <a:gs pos="83000">
                  <a:srgbClr val="3827CC"/>
                </a:gs>
                <a:gs pos="100000">
                  <a:srgbClr val="753ABB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2965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236947"/>
            <a:ext cx="10881360" cy="1543527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4080510"/>
            <a:ext cx="896112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8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08081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861442" y="6528504"/>
            <a:ext cx="768180" cy="551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2CCC6FAB-D267-41D5-BA35-9452AE1B278F}"/>
              </a:ext>
            </a:extLst>
          </p:cNvPr>
          <p:cNvSpPr/>
          <p:nvPr userDrawn="1"/>
        </p:nvSpPr>
        <p:spPr>
          <a:xfrm>
            <a:off x="1" y="0"/>
            <a:ext cx="12801599" cy="7200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52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4B8C130-6516-4624-B26B-6CCB2461F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50238" y="6046395"/>
            <a:ext cx="1050214" cy="1053084"/>
          </a:xfrm>
          <a:prstGeom prst="rect">
            <a:avLst/>
          </a:prstGeom>
        </p:spPr>
      </p:pic>
      <p:pic>
        <p:nvPicPr>
          <p:cNvPr id="5" name="Google Shape;221;p29">
            <a:extLst>
              <a:ext uri="{FF2B5EF4-FFF2-40B4-BE49-F238E27FC236}">
                <a16:creationId xmlns:a16="http://schemas.microsoft.com/office/drawing/2014/main" id="{59763ACC-55CB-4094-A5FE-9F540C6E2AA2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2271145">
            <a:off x="11703030" y="1466961"/>
            <a:ext cx="4893569" cy="436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0;p29">
            <a:extLst>
              <a:ext uri="{FF2B5EF4-FFF2-40B4-BE49-F238E27FC236}">
                <a16:creationId xmlns:a16="http://schemas.microsoft.com/office/drawing/2014/main" id="{389FAB60-534A-48F6-ABEC-8D7E07DF5651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6387984">
            <a:off x="-2520965" y="-2402636"/>
            <a:ext cx="3541560" cy="3155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1E7A6CA-82C3-4E9B-AECD-2C43399B401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1449">
            <a:off x="-3369458" y="5386728"/>
            <a:ext cx="6350403" cy="68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50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057911" y="2223612"/>
            <a:ext cx="9421178" cy="6285786"/>
          </a:xfrm>
        </p:spPr>
        <p:txBody>
          <a:bodyPr/>
          <a:lstStyle>
            <a:lvl1pPr>
              <a:defRPr sz="3289"/>
            </a:lvl1pPr>
            <a:lvl2pPr>
              <a:defRPr sz="2844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0692448" y="2223612"/>
            <a:ext cx="9421177" cy="6285786"/>
          </a:xfrm>
        </p:spPr>
        <p:txBody>
          <a:bodyPr/>
          <a:lstStyle>
            <a:lvl1pPr>
              <a:defRPr sz="3289"/>
            </a:lvl1pPr>
            <a:lvl2pPr>
              <a:defRPr sz="2844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" y="0"/>
            <a:ext cx="12801550" cy="720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11861442" y="6528504"/>
            <a:ext cx="768180" cy="551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3" name="Google Shape;23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73693" y="6410811"/>
            <a:ext cx="595299" cy="548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431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userDrawn="1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861442" y="6528504"/>
            <a:ext cx="768180" cy="551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18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21;p29">
            <a:extLst>
              <a:ext uri="{FF2B5EF4-FFF2-40B4-BE49-F238E27FC236}">
                <a16:creationId xmlns:a16="http://schemas.microsoft.com/office/drawing/2014/main" id="{EFB11997-D255-42E8-8AA6-2BC8D4474141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2271145">
            <a:off x="11703030" y="1466961"/>
            <a:ext cx="4893569" cy="436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20;p29">
            <a:extLst>
              <a:ext uri="{FF2B5EF4-FFF2-40B4-BE49-F238E27FC236}">
                <a16:creationId xmlns:a16="http://schemas.microsoft.com/office/drawing/2014/main" id="{3B0EFDF2-9508-4974-8C03-D52BC216CB1D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 rot="6387984">
            <a:off x="-2520965" y="-2402636"/>
            <a:ext cx="3541560" cy="3155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057EDBA6-458E-42F8-B2FB-94BCF95A9B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1449">
            <a:off x="-3369458" y="5386728"/>
            <a:ext cx="6350403" cy="68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6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40080" y="1611869"/>
            <a:ext cx="5656263" cy="671750"/>
          </a:xfrm>
        </p:spPr>
        <p:txBody>
          <a:bodyPr anchor="b"/>
          <a:lstStyle>
            <a:lvl1pPr marL="0" indent="0">
              <a:buNone/>
              <a:defRPr sz="2844" b="1"/>
            </a:lvl1pPr>
            <a:lvl2pPr marL="548611" indent="0">
              <a:buNone/>
              <a:defRPr sz="2400" b="1"/>
            </a:lvl2pPr>
            <a:lvl3pPr marL="1097223" indent="0">
              <a:buNone/>
              <a:defRPr sz="2133" b="1"/>
            </a:lvl3pPr>
            <a:lvl4pPr marL="1645835" indent="0">
              <a:buNone/>
              <a:defRPr sz="1867" b="1"/>
            </a:lvl4pPr>
            <a:lvl5pPr marL="2194447" indent="0">
              <a:buNone/>
              <a:defRPr sz="1867" b="1"/>
            </a:lvl5pPr>
            <a:lvl6pPr marL="2743058" indent="0">
              <a:buNone/>
              <a:defRPr sz="1867" b="1"/>
            </a:lvl6pPr>
            <a:lvl7pPr marL="3291670" indent="0">
              <a:buNone/>
              <a:defRPr sz="1867" b="1"/>
            </a:lvl7pPr>
            <a:lvl8pPr marL="3840283" indent="0">
              <a:buNone/>
              <a:defRPr sz="1867" b="1"/>
            </a:lvl8pPr>
            <a:lvl9pPr marL="4388894" indent="0">
              <a:buNone/>
              <a:defRPr sz="1867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40080" y="2283620"/>
            <a:ext cx="5656263" cy="4148852"/>
          </a:xfrm>
        </p:spPr>
        <p:txBody>
          <a:bodyPr/>
          <a:lstStyle>
            <a:lvl1pPr>
              <a:defRPr sz="2844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503036" y="1611869"/>
            <a:ext cx="5658485" cy="671750"/>
          </a:xfrm>
        </p:spPr>
        <p:txBody>
          <a:bodyPr anchor="b"/>
          <a:lstStyle>
            <a:lvl1pPr marL="0" indent="0">
              <a:buNone/>
              <a:defRPr sz="2844" b="1"/>
            </a:lvl1pPr>
            <a:lvl2pPr marL="548611" indent="0">
              <a:buNone/>
              <a:defRPr sz="2400" b="1"/>
            </a:lvl2pPr>
            <a:lvl3pPr marL="1097223" indent="0">
              <a:buNone/>
              <a:defRPr sz="2133" b="1"/>
            </a:lvl3pPr>
            <a:lvl4pPr marL="1645835" indent="0">
              <a:buNone/>
              <a:defRPr sz="1867" b="1"/>
            </a:lvl4pPr>
            <a:lvl5pPr marL="2194447" indent="0">
              <a:buNone/>
              <a:defRPr sz="1867" b="1"/>
            </a:lvl5pPr>
            <a:lvl6pPr marL="2743058" indent="0">
              <a:buNone/>
              <a:defRPr sz="1867" b="1"/>
            </a:lvl6pPr>
            <a:lvl7pPr marL="3291670" indent="0">
              <a:buNone/>
              <a:defRPr sz="1867" b="1"/>
            </a:lvl7pPr>
            <a:lvl8pPr marL="3840283" indent="0">
              <a:buNone/>
              <a:defRPr sz="1867" b="1"/>
            </a:lvl8pPr>
            <a:lvl9pPr marL="4388894" indent="0">
              <a:buNone/>
              <a:defRPr sz="1867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503036" y="2283620"/>
            <a:ext cx="5658485" cy="4148852"/>
          </a:xfrm>
        </p:spPr>
        <p:txBody>
          <a:bodyPr/>
          <a:lstStyle>
            <a:lvl1pPr>
              <a:defRPr sz="2844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1" y="286703"/>
            <a:ext cx="4211638" cy="122015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5070" y="286704"/>
            <a:ext cx="7156451" cy="6145769"/>
          </a:xfrm>
        </p:spPr>
        <p:txBody>
          <a:bodyPr/>
          <a:lstStyle>
            <a:lvl1pPr>
              <a:defRPr sz="3822"/>
            </a:lvl1pPr>
            <a:lvl2pPr>
              <a:defRPr sz="3289"/>
            </a:lvl2pPr>
            <a:lvl3pPr>
              <a:defRPr sz="2844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40081" y="1506855"/>
            <a:ext cx="4211638" cy="4925616"/>
          </a:xfrm>
        </p:spPr>
        <p:txBody>
          <a:bodyPr/>
          <a:lstStyle>
            <a:lvl1pPr marL="0" indent="0">
              <a:buNone/>
              <a:defRPr sz="1689"/>
            </a:lvl1pPr>
            <a:lvl2pPr marL="548611" indent="0">
              <a:buNone/>
              <a:defRPr sz="1422"/>
            </a:lvl2pPr>
            <a:lvl3pPr marL="1097223" indent="0">
              <a:buNone/>
              <a:defRPr sz="1156"/>
            </a:lvl3pPr>
            <a:lvl4pPr marL="1645835" indent="0">
              <a:buNone/>
              <a:defRPr sz="1067"/>
            </a:lvl4pPr>
            <a:lvl5pPr marL="2194447" indent="0">
              <a:buNone/>
              <a:defRPr sz="1067"/>
            </a:lvl5pPr>
            <a:lvl6pPr marL="2743058" indent="0">
              <a:buNone/>
              <a:defRPr sz="1067"/>
            </a:lvl6pPr>
            <a:lvl7pPr marL="3291670" indent="0">
              <a:buNone/>
              <a:defRPr sz="1067"/>
            </a:lvl7pPr>
            <a:lvl8pPr marL="3840283" indent="0">
              <a:buNone/>
              <a:defRPr sz="1067"/>
            </a:lvl8pPr>
            <a:lvl9pPr marL="4388894" indent="0">
              <a:buNone/>
              <a:defRPr sz="1067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9204" y="5040631"/>
            <a:ext cx="7680960" cy="59507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509204" y="643414"/>
            <a:ext cx="7680960" cy="4320540"/>
          </a:xfrm>
        </p:spPr>
        <p:txBody>
          <a:bodyPr/>
          <a:lstStyle>
            <a:lvl1pPr marL="0" indent="0">
              <a:buNone/>
              <a:defRPr sz="3822"/>
            </a:lvl1pPr>
            <a:lvl2pPr marL="548611" indent="0">
              <a:buNone/>
              <a:defRPr sz="3289"/>
            </a:lvl2pPr>
            <a:lvl3pPr marL="1097223" indent="0">
              <a:buNone/>
              <a:defRPr sz="2844"/>
            </a:lvl3pPr>
            <a:lvl4pPr marL="1645835" indent="0">
              <a:buNone/>
              <a:defRPr sz="2400"/>
            </a:lvl4pPr>
            <a:lvl5pPr marL="2194447" indent="0">
              <a:buNone/>
              <a:defRPr sz="2400"/>
            </a:lvl5pPr>
            <a:lvl6pPr marL="2743058" indent="0">
              <a:buNone/>
              <a:defRPr sz="2400"/>
            </a:lvl6pPr>
            <a:lvl7pPr marL="3291670" indent="0">
              <a:buNone/>
              <a:defRPr sz="2400"/>
            </a:lvl7pPr>
            <a:lvl8pPr marL="3840283" indent="0">
              <a:buNone/>
              <a:defRPr sz="2400"/>
            </a:lvl8pPr>
            <a:lvl9pPr marL="4388894" indent="0">
              <a:buNone/>
              <a:defRPr sz="24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509204" y="5635706"/>
            <a:ext cx="7680960" cy="845105"/>
          </a:xfrm>
        </p:spPr>
        <p:txBody>
          <a:bodyPr/>
          <a:lstStyle>
            <a:lvl1pPr marL="0" indent="0">
              <a:buNone/>
              <a:defRPr sz="1689"/>
            </a:lvl1pPr>
            <a:lvl2pPr marL="548611" indent="0">
              <a:buNone/>
              <a:defRPr sz="1422"/>
            </a:lvl2pPr>
            <a:lvl3pPr marL="1097223" indent="0">
              <a:buNone/>
              <a:defRPr sz="1156"/>
            </a:lvl3pPr>
            <a:lvl4pPr marL="1645835" indent="0">
              <a:buNone/>
              <a:defRPr sz="1067"/>
            </a:lvl4pPr>
            <a:lvl5pPr marL="2194447" indent="0">
              <a:buNone/>
              <a:defRPr sz="1067"/>
            </a:lvl5pPr>
            <a:lvl6pPr marL="2743058" indent="0">
              <a:buNone/>
              <a:defRPr sz="1067"/>
            </a:lvl6pPr>
            <a:lvl7pPr marL="3291670" indent="0">
              <a:buNone/>
              <a:defRPr sz="1067"/>
            </a:lvl7pPr>
            <a:lvl8pPr marL="3840283" indent="0">
              <a:buNone/>
              <a:defRPr sz="1067"/>
            </a:lvl8pPr>
            <a:lvl9pPr marL="4388894" indent="0">
              <a:buNone/>
              <a:defRPr sz="1067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0" cy="1200150"/>
          </a:xfrm>
          <a:prstGeom prst="rect">
            <a:avLst/>
          </a:prstGeom>
        </p:spPr>
        <p:txBody>
          <a:bodyPr vert="horz" lIns="123436" tIns="61718" rIns="123436" bIns="61718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40080" y="1680211"/>
            <a:ext cx="11521440" cy="4752261"/>
          </a:xfrm>
          <a:prstGeom prst="rect">
            <a:avLst/>
          </a:prstGeom>
        </p:spPr>
        <p:txBody>
          <a:bodyPr vert="horz" lIns="123436" tIns="61718" rIns="123436" bIns="61718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40080" y="6674169"/>
            <a:ext cx="2987040" cy="383381"/>
          </a:xfrm>
          <a:prstGeom prst="rect">
            <a:avLst/>
          </a:prstGeom>
        </p:spPr>
        <p:txBody>
          <a:bodyPr vert="horz" lIns="123436" tIns="61718" rIns="123436" bIns="61718" rtlCol="0" anchor="ctr"/>
          <a:lstStyle>
            <a:lvl1pPr algn="l">
              <a:defRPr sz="14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373880" y="6674169"/>
            <a:ext cx="4053840" cy="383381"/>
          </a:xfrm>
          <a:prstGeom prst="rect">
            <a:avLst/>
          </a:prstGeom>
        </p:spPr>
        <p:txBody>
          <a:bodyPr vert="horz" lIns="123436" tIns="61718" rIns="123436" bIns="61718" rtlCol="0" anchor="ctr"/>
          <a:lstStyle>
            <a:lvl1pPr algn="ctr">
              <a:defRPr sz="14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9174481" y="6674169"/>
            <a:ext cx="2987040" cy="383381"/>
          </a:xfrm>
          <a:prstGeom prst="rect">
            <a:avLst/>
          </a:prstGeom>
        </p:spPr>
        <p:txBody>
          <a:bodyPr vert="horz" lIns="123436" tIns="61718" rIns="123436" bIns="61718" rtlCol="0" anchor="ctr"/>
          <a:lstStyle>
            <a:lvl1pPr algn="r">
              <a:defRPr sz="14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97223" rtl="0" eaLnBrk="1" latinLnBrk="0" hangingPunct="1">
        <a:spcBef>
          <a:spcPct val="0"/>
        </a:spcBef>
        <a:buNone/>
        <a:defRPr sz="5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59" indent="-411459" algn="l" defTabSz="1097223" rtl="0" eaLnBrk="1" latinLnBrk="0" hangingPunct="1">
        <a:spcBef>
          <a:spcPct val="20000"/>
        </a:spcBef>
        <a:buFont typeface="Arial" pitchFamily="34" charset="0"/>
        <a:buChar char="•"/>
        <a:defRPr sz="3822" kern="1200">
          <a:solidFill>
            <a:schemeClr val="tx1"/>
          </a:solidFill>
          <a:latin typeface="+mn-lt"/>
          <a:ea typeface="+mn-ea"/>
          <a:cs typeface="+mn-cs"/>
        </a:defRPr>
      </a:lvl1pPr>
      <a:lvl2pPr marL="891494" indent="-342883" algn="l" defTabSz="1097223" rtl="0" eaLnBrk="1" latinLnBrk="0" hangingPunct="1">
        <a:spcBef>
          <a:spcPct val="20000"/>
        </a:spcBef>
        <a:buFont typeface="Arial" pitchFamily="34" charset="0"/>
        <a:buChar char="–"/>
        <a:defRPr sz="3289" kern="1200">
          <a:solidFill>
            <a:schemeClr val="tx1"/>
          </a:solidFill>
          <a:latin typeface="+mn-lt"/>
          <a:ea typeface="+mn-ea"/>
          <a:cs typeface="+mn-cs"/>
        </a:defRPr>
      </a:lvl2pPr>
      <a:lvl3pPr marL="1371529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1920140" indent="-274306" algn="l" defTabSz="109722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753" indent="-274306" algn="l" defTabSz="1097223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365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977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588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200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8611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97223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45835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94447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43058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91670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840283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88894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25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1E5A923B-10C7-AE4C-D290-BF37C6A06DC6}"/>
              </a:ext>
            </a:extLst>
          </p:cNvPr>
          <p:cNvSpPr txBox="1"/>
          <p:nvPr userDrawn="1"/>
        </p:nvSpPr>
        <p:spPr>
          <a:xfrm>
            <a:off x="252366" y="223498"/>
            <a:ext cx="266492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50" b="0" dirty="0">
                <a:solidFill>
                  <a:schemeClr val="tx2"/>
                </a:solidFill>
              </a:rPr>
              <a:t>Apresentação Institucional | 4T24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B9A877D3-E90F-8541-D0E7-B959B7F0BD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884694" y="205702"/>
            <a:ext cx="1565196" cy="294122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E045DCDA-0107-84A8-B071-79D9EB24011C}"/>
              </a:ext>
            </a:extLst>
          </p:cNvPr>
          <p:cNvCxnSpPr>
            <a:cxnSpLocks/>
          </p:cNvCxnSpPr>
          <p:nvPr userDrawn="1"/>
        </p:nvCxnSpPr>
        <p:spPr>
          <a:xfrm>
            <a:off x="0" y="20003"/>
            <a:ext cx="12801600" cy="0"/>
          </a:xfrm>
          <a:prstGeom prst="line">
            <a:avLst/>
          </a:prstGeom>
          <a:gradFill flip="none" rotWithShape="1">
            <a:gsLst>
              <a:gs pos="80000">
                <a:srgbClr val="3827CC"/>
              </a:gs>
              <a:gs pos="58000">
                <a:srgbClr val="3D53DD"/>
              </a:gs>
              <a:gs pos="23000">
                <a:srgbClr val="60AADB"/>
              </a:gs>
              <a:gs pos="0">
                <a:srgbClr val="79DAC6"/>
              </a:gs>
              <a:gs pos="100000">
                <a:srgbClr val="753ABB"/>
              </a:gs>
            </a:gsLst>
            <a:lin ang="0" scaled="1"/>
            <a:tileRect/>
          </a:gradFill>
          <a:ln w="38100">
            <a:gradFill flip="none" rotWithShape="1">
              <a:gsLst>
                <a:gs pos="21000">
                  <a:srgbClr val="60AADB"/>
                </a:gs>
                <a:gs pos="1000">
                  <a:srgbClr val="79DAC6"/>
                </a:gs>
                <a:gs pos="58000">
                  <a:srgbClr val="3D53DD"/>
                </a:gs>
                <a:gs pos="83000">
                  <a:srgbClr val="3827CC"/>
                </a:gs>
                <a:gs pos="100000">
                  <a:srgbClr val="753ABB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Espaço Reservado para Número de Slide 6">
            <a:extLst>
              <a:ext uri="{FF2B5EF4-FFF2-40B4-BE49-F238E27FC236}">
                <a16:creationId xmlns:a16="http://schemas.microsoft.com/office/drawing/2014/main" id="{B9250AF0-6BBB-4A92-C234-6A7FC0BD3D26}"/>
              </a:ext>
            </a:extLst>
          </p:cNvPr>
          <p:cNvSpPr txBox="1">
            <a:spLocks/>
          </p:cNvSpPr>
          <p:nvPr userDrawn="1"/>
        </p:nvSpPr>
        <p:spPr>
          <a:xfrm>
            <a:off x="11353171" y="6924367"/>
            <a:ext cx="1096719" cy="27687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945" b="0" dirty="0">
                <a:solidFill>
                  <a:schemeClr val="tx2"/>
                </a:solidFill>
                <a:latin typeface="Poppins" panose="00000500000000000000" pitchFamily="2" charset="0"/>
              </a:rPr>
              <a:t> Página  </a:t>
            </a:r>
            <a:fld id="{80F03AFD-437A-4F8E-A79E-C61CD3D21C55}" type="slidenum">
              <a:rPr lang="pt-BR" sz="945" b="0" smtClean="0">
                <a:solidFill>
                  <a:schemeClr val="tx2"/>
                </a:solidFill>
                <a:latin typeface="Poppins" panose="00000500000000000000" pitchFamily="2" charset="0"/>
              </a:rPr>
              <a:pPr algn="r"/>
              <a:t>‹nº›</a:t>
            </a:fld>
            <a:endParaRPr lang="pt-BR" sz="945" b="0" dirty="0">
              <a:solidFill>
                <a:schemeClr val="tx2"/>
              </a:solidFill>
              <a:latin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93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11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pos="7469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1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25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0" cy="1200150"/>
          </a:xfrm>
          <a:prstGeom prst="rect">
            <a:avLst/>
          </a:prstGeom>
        </p:spPr>
        <p:txBody>
          <a:bodyPr vert="horz" lIns="123436" tIns="61718" rIns="123436" bIns="61718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40080" y="1680211"/>
            <a:ext cx="11521440" cy="4752261"/>
          </a:xfrm>
          <a:prstGeom prst="rect">
            <a:avLst/>
          </a:prstGeom>
        </p:spPr>
        <p:txBody>
          <a:bodyPr vert="horz" lIns="123436" tIns="61718" rIns="123436" bIns="61718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40080" y="6674169"/>
            <a:ext cx="2987040" cy="383381"/>
          </a:xfrm>
          <a:prstGeom prst="rect">
            <a:avLst/>
          </a:prstGeom>
        </p:spPr>
        <p:txBody>
          <a:bodyPr vert="horz" lIns="123436" tIns="61718" rIns="123436" bIns="61718" rtlCol="0" anchor="ctr"/>
          <a:lstStyle>
            <a:lvl1pPr algn="l">
              <a:defRPr sz="14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06/05/2025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373880" y="6674169"/>
            <a:ext cx="4053840" cy="383381"/>
          </a:xfrm>
          <a:prstGeom prst="rect">
            <a:avLst/>
          </a:prstGeom>
        </p:spPr>
        <p:txBody>
          <a:bodyPr vert="horz" lIns="123436" tIns="61718" rIns="123436" bIns="61718" rtlCol="0" anchor="ctr"/>
          <a:lstStyle>
            <a:lvl1pPr algn="ctr">
              <a:defRPr sz="14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9174481" y="6674169"/>
            <a:ext cx="2987040" cy="383381"/>
          </a:xfrm>
          <a:prstGeom prst="rect">
            <a:avLst/>
          </a:prstGeom>
        </p:spPr>
        <p:txBody>
          <a:bodyPr vert="horz" lIns="123436" tIns="61718" rIns="123436" bIns="61718" rtlCol="0" anchor="ctr"/>
          <a:lstStyle>
            <a:lvl1pPr algn="r">
              <a:defRPr sz="14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256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defTabSz="1097223" rtl="0" eaLnBrk="1" latinLnBrk="0" hangingPunct="1">
        <a:spcBef>
          <a:spcPct val="0"/>
        </a:spcBef>
        <a:buNone/>
        <a:defRPr sz="5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59" indent="-411459" algn="l" defTabSz="1097223" rtl="0" eaLnBrk="1" latinLnBrk="0" hangingPunct="1">
        <a:spcBef>
          <a:spcPct val="20000"/>
        </a:spcBef>
        <a:buFont typeface="Arial" pitchFamily="34" charset="0"/>
        <a:buChar char="•"/>
        <a:defRPr sz="3822" kern="1200">
          <a:solidFill>
            <a:schemeClr val="tx1"/>
          </a:solidFill>
          <a:latin typeface="+mn-lt"/>
          <a:ea typeface="+mn-ea"/>
          <a:cs typeface="+mn-cs"/>
        </a:defRPr>
      </a:lvl1pPr>
      <a:lvl2pPr marL="891494" indent="-342883" algn="l" defTabSz="1097223" rtl="0" eaLnBrk="1" latinLnBrk="0" hangingPunct="1">
        <a:spcBef>
          <a:spcPct val="20000"/>
        </a:spcBef>
        <a:buFont typeface="Arial" pitchFamily="34" charset="0"/>
        <a:buChar char="–"/>
        <a:defRPr sz="3289" kern="1200">
          <a:solidFill>
            <a:schemeClr val="tx1"/>
          </a:solidFill>
          <a:latin typeface="+mn-lt"/>
          <a:ea typeface="+mn-ea"/>
          <a:cs typeface="+mn-cs"/>
        </a:defRPr>
      </a:lvl2pPr>
      <a:lvl3pPr marL="1371529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1920140" indent="-274306" algn="l" defTabSz="109722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753" indent="-274306" algn="l" defTabSz="1097223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365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5977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588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200" indent="-274306" algn="l" defTabSz="10972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8611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97223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45835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94447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43058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91670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840283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88894" algn="l" defTabSz="1097223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1E5A923B-10C7-AE4C-D290-BF37C6A06DC6}"/>
              </a:ext>
            </a:extLst>
          </p:cNvPr>
          <p:cNvSpPr txBox="1"/>
          <p:nvPr userDrawn="1"/>
        </p:nvSpPr>
        <p:spPr>
          <a:xfrm>
            <a:off x="252366" y="223498"/>
            <a:ext cx="266492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50" b="0" dirty="0">
                <a:solidFill>
                  <a:schemeClr val="tx2"/>
                </a:solidFill>
              </a:rPr>
              <a:t>Apresentação Institucional | 4T24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B9A877D3-E90F-8541-D0E7-B959B7F0BD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884694" y="205702"/>
            <a:ext cx="1565196" cy="294122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E045DCDA-0107-84A8-B071-79D9EB24011C}"/>
              </a:ext>
            </a:extLst>
          </p:cNvPr>
          <p:cNvCxnSpPr>
            <a:cxnSpLocks/>
          </p:cNvCxnSpPr>
          <p:nvPr userDrawn="1"/>
        </p:nvCxnSpPr>
        <p:spPr>
          <a:xfrm>
            <a:off x="0" y="20003"/>
            <a:ext cx="12801600" cy="0"/>
          </a:xfrm>
          <a:prstGeom prst="line">
            <a:avLst/>
          </a:prstGeom>
          <a:gradFill flip="none" rotWithShape="1">
            <a:gsLst>
              <a:gs pos="80000">
                <a:srgbClr val="3827CC"/>
              </a:gs>
              <a:gs pos="58000">
                <a:srgbClr val="3D53DD"/>
              </a:gs>
              <a:gs pos="23000">
                <a:srgbClr val="60AADB"/>
              </a:gs>
              <a:gs pos="0">
                <a:srgbClr val="79DAC6"/>
              </a:gs>
              <a:gs pos="100000">
                <a:srgbClr val="753ABB"/>
              </a:gs>
            </a:gsLst>
            <a:lin ang="0" scaled="1"/>
            <a:tileRect/>
          </a:gradFill>
          <a:ln w="38100">
            <a:gradFill flip="none" rotWithShape="1">
              <a:gsLst>
                <a:gs pos="21000">
                  <a:srgbClr val="60AADB"/>
                </a:gs>
                <a:gs pos="1000">
                  <a:srgbClr val="79DAC6"/>
                </a:gs>
                <a:gs pos="58000">
                  <a:srgbClr val="3D53DD"/>
                </a:gs>
                <a:gs pos="83000">
                  <a:srgbClr val="3827CC"/>
                </a:gs>
                <a:gs pos="100000">
                  <a:srgbClr val="753ABB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Espaço Reservado para Número de Slide 6">
            <a:extLst>
              <a:ext uri="{FF2B5EF4-FFF2-40B4-BE49-F238E27FC236}">
                <a16:creationId xmlns:a16="http://schemas.microsoft.com/office/drawing/2014/main" id="{B9250AF0-6BBB-4A92-C234-6A7FC0BD3D26}"/>
              </a:ext>
            </a:extLst>
          </p:cNvPr>
          <p:cNvSpPr txBox="1">
            <a:spLocks/>
          </p:cNvSpPr>
          <p:nvPr userDrawn="1"/>
        </p:nvSpPr>
        <p:spPr>
          <a:xfrm>
            <a:off x="11353171" y="6924367"/>
            <a:ext cx="1096719" cy="27687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945" b="0" dirty="0">
                <a:solidFill>
                  <a:schemeClr val="tx2"/>
                </a:solidFill>
                <a:latin typeface="Poppins" panose="00000500000000000000" pitchFamily="2" charset="0"/>
              </a:rPr>
              <a:t> Página  </a:t>
            </a:r>
            <a:fld id="{80F03AFD-437A-4F8E-A79E-C61CD3D21C55}" type="slidenum">
              <a:rPr lang="pt-BR" sz="945" b="0" smtClean="0">
                <a:solidFill>
                  <a:schemeClr val="tx2"/>
                </a:solidFill>
                <a:latin typeface="Poppins" panose="00000500000000000000" pitchFamily="2" charset="0"/>
              </a:rPr>
              <a:pPr algn="r"/>
              <a:t>‹nº›</a:t>
            </a:fld>
            <a:endParaRPr lang="pt-BR" sz="945" b="0" dirty="0">
              <a:solidFill>
                <a:schemeClr val="tx2"/>
              </a:solidFill>
              <a:latin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595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11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pos="7469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svg"/><Relationship Id="rId7" Type="http://schemas.openxmlformats.org/officeDocument/2006/relationships/diagramColors" Target="../diagrams/colors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4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4.png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12" Type="http://schemas.openxmlformats.org/officeDocument/2006/relationships/image" Target="../media/image12.sv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sv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14.sv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94F5FDC8-837C-97D7-6629-87D63437FC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555" y="2430722"/>
            <a:ext cx="3784722" cy="869987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B297BFB-1C7F-4E95-A761-674052CE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-1845253" y="3876337"/>
            <a:ext cx="3716538" cy="393715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64320819-2C2F-4652-9625-870A5A74BD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4519816">
            <a:off x="10773674" y="-1350560"/>
            <a:ext cx="3767745" cy="3991401"/>
          </a:xfrm>
          <a:prstGeom prst="rect">
            <a:avLst/>
          </a:prstGeom>
        </p:spPr>
      </p:pic>
      <p:sp>
        <p:nvSpPr>
          <p:cNvPr id="21" name="CaixaDeTexto 20">
            <a:extLst>
              <a:ext uri="{FF2B5EF4-FFF2-40B4-BE49-F238E27FC236}">
                <a16:creationId xmlns:a16="http://schemas.microsoft.com/office/drawing/2014/main" id="{20BFE7FD-2600-47E6-B461-EC136327CA10}"/>
              </a:ext>
            </a:extLst>
          </p:cNvPr>
          <p:cNvSpPr txBox="1"/>
          <p:nvPr/>
        </p:nvSpPr>
        <p:spPr>
          <a:xfrm>
            <a:off x="4784680" y="2555144"/>
            <a:ext cx="7504768" cy="74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413">
              <a:lnSpc>
                <a:spcPct val="80000"/>
              </a:lnSpc>
              <a:defRPr/>
            </a:pPr>
            <a:r>
              <a:rPr lang="pt-BR" sz="5200" dirty="0">
                <a:solidFill>
                  <a:schemeClr val="bg1"/>
                </a:solidFill>
                <a:latin typeface="Exo 2 SemiBold" pitchFamily="2" charset="0"/>
                <a:ea typeface="Open Sans" pitchFamily="2" charset="0"/>
                <a:cs typeface="Open Sans" pitchFamily="2" charset="0"/>
              </a:rPr>
              <a:t>Turbulências na Economia</a:t>
            </a: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E1E24E61-61EF-473C-94BC-425EE263F54E}"/>
              </a:ext>
            </a:extLst>
          </p:cNvPr>
          <p:cNvCxnSpPr>
            <a:cxnSpLocks/>
          </p:cNvCxnSpPr>
          <p:nvPr/>
        </p:nvCxnSpPr>
        <p:spPr>
          <a:xfrm>
            <a:off x="4416580" y="2463164"/>
            <a:ext cx="0" cy="1569738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77B13FD5-54CD-42B4-844D-5B95C1787B71}"/>
              </a:ext>
            </a:extLst>
          </p:cNvPr>
          <p:cNvSpPr txBox="1"/>
          <p:nvPr/>
        </p:nvSpPr>
        <p:spPr>
          <a:xfrm>
            <a:off x="4784680" y="3467584"/>
            <a:ext cx="708872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413">
              <a:defRPr/>
            </a:pPr>
            <a:r>
              <a:rPr lang="pt-BR" sz="2700" dirty="0">
                <a:solidFill>
                  <a:schemeClr val="bg1"/>
                </a:solidFill>
                <a:latin typeface="Exo 2 Medium" pitchFamily="2" charset="0"/>
                <a:ea typeface="Open Sans" pitchFamily="2" charset="0"/>
                <a:cs typeface="Open Sans" pitchFamily="2" charset="0"/>
              </a:rPr>
              <a:t>Reflexos nas decisões dos gestores da previdência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3ECFB84-BA03-8FA9-95F1-34C79783B1E4}"/>
              </a:ext>
            </a:extLst>
          </p:cNvPr>
          <p:cNvSpPr txBox="1"/>
          <p:nvPr/>
        </p:nvSpPr>
        <p:spPr>
          <a:xfrm>
            <a:off x="0" y="157158"/>
            <a:ext cx="12801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06413">
              <a:defRPr/>
            </a:pPr>
            <a:r>
              <a:rPr lang="pt-BR" sz="2700" dirty="0">
                <a:solidFill>
                  <a:schemeClr val="bg1"/>
                </a:solidFill>
                <a:latin typeface="Exo 2 Medium" pitchFamily="2" charset="0"/>
                <a:ea typeface="Open Sans" pitchFamily="2" charset="0"/>
                <a:cs typeface="Open Sans" pitchFamily="2" charset="0"/>
              </a:rPr>
              <a:t>XXIII Seminário Sul-Brasileiro de Previdência Pública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431D405-C4F0-2E04-3A78-8494106C95B5}"/>
              </a:ext>
            </a:extLst>
          </p:cNvPr>
          <p:cNvSpPr txBox="1"/>
          <p:nvPr/>
        </p:nvSpPr>
        <p:spPr>
          <a:xfrm>
            <a:off x="13015" y="6647869"/>
            <a:ext cx="1278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06413">
              <a:defRPr/>
            </a:pPr>
            <a:r>
              <a:rPr lang="pt-BR" sz="1800" dirty="0">
                <a:solidFill>
                  <a:schemeClr val="bg1"/>
                </a:solidFill>
                <a:latin typeface="Exo 2 Medium" pitchFamily="2" charset="0"/>
                <a:ea typeface="Open Sans" pitchFamily="2" charset="0"/>
                <a:cs typeface="Open Sans" pitchFamily="2" charset="0"/>
              </a:rPr>
              <a:t>Maio/2025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8D5B95-0A0D-68B7-A471-33487B7D5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7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9504357"/>
              </p:ext>
            </p:extLst>
          </p:nvPr>
        </p:nvGraphicFramePr>
        <p:xfrm>
          <a:off x="1000800" y="144069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4DB39756-AC1F-9484-095A-5876F4452F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2FB395AA-2DFF-D60B-D6BF-9B34A27CB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605072B3-2A38-928C-6F48-4D33A1461B09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Os investimentos e avanços da indústria da China estão gerando uma 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onda de exportações que ameaça não apenas os EUA, mas o mundo.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06520EA-31B8-A9A9-4D85-464991B30102}"/>
              </a:ext>
            </a:extLst>
          </p:cNvPr>
          <p:cNvSpPr/>
          <p:nvPr/>
        </p:nvSpPr>
        <p:spPr>
          <a:xfrm>
            <a:off x="9472995" y="3628594"/>
            <a:ext cx="1033380" cy="336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4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Em 2001</a:t>
            </a:r>
          </a:p>
        </p:txBody>
      </p:sp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31D67953-24DD-21FC-0B69-AE46E9BDE2C6}"/>
              </a:ext>
            </a:extLst>
          </p:cNvPr>
          <p:cNvCxnSpPr>
            <a:cxnSpLocks/>
          </p:cNvCxnSpPr>
          <p:nvPr/>
        </p:nvCxnSpPr>
        <p:spPr>
          <a:xfrm flipV="1">
            <a:off x="9989685" y="3061602"/>
            <a:ext cx="0" cy="549903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3CA917B9-2967-D6ED-3958-E0E9D1A534B1}"/>
              </a:ext>
            </a:extLst>
          </p:cNvPr>
          <p:cNvSpPr/>
          <p:nvPr/>
        </p:nvSpPr>
        <p:spPr>
          <a:xfrm>
            <a:off x="9646435" y="2690570"/>
            <a:ext cx="6865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5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28,4 </a:t>
            </a:r>
          </a:p>
        </p:txBody>
      </p:sp>
    </p:spTree>
    <p:extLst>
      <p:ext uri="{BB962C8B-B14F-4D97-AF65-F5344CB8AC3E}">
        <p14:creationId xmlns:p14="http://schemas.microsoft.com/office/powerpoint/2010/main" val="210638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66F36-6AAC-9453-4DE6-39F96D51C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Grupo de pessoas posando para foto&#10;&#10;O conteúdo gerado por IA pode estar incorreto.">
            <a:extLst>
              <a:ext uri="{FF2B5EF4-FFF2-40B4-BE49-F238E27FC236}">
                <a16:creationId xmlns:a16="http://schemas.microsoft.com/office/drawing/2014/main" id="{1AEAA05D-CD28-6F9E-36B1-4B05EE600A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68862" cy="5167354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24B90593-9340-183A-1E1C-591EB4B13D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2479435" y="4840198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E44D1659-E4B6-A45B-F581-AE187DD79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466466" y="-302232"/>
            <a:ext cx="4068805" cy="4310333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D2EBBF6-7C9E-2CD1-43CC-7922D1FB7901}"/>
              </a:ext>
            </a:extLst>
          </p:cNvPr>
          <p:cNvSpPr txBox="1"/>
          <p:nvPr/>
        </p:nvSpPr>
        <p:spPr>
          <a:xfrm>
            <a:off x="5680720" y="3240410"/>
            <a:ext cx="5472608" cy="155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23">
              <a:lnSpc>
                <a:spcPts val="5867"/>
              </a:lnSpc>
            </a:pPr>
            <a:r>
              <a:rPr lang="pt-BR" sz="4000" spc="-80" dirty="0">
                <a:solidFill>
                  <a:prstClr val="white">
                    <a:lumMod val="95000"/>
                  </a:prstClr>
                </a:solidFill>
                <a:latin typeface="Exo 2 SemiBold" pitchFamily="2" charset="0"/>
              </a:rPr>
              <a:t>A cruzada do Brasil segue, apesar dos pesares.</a:t>
            </a:r>
          </a:p>
        </p:txBody>
      </p:sp>
    </p:spTree>
    <p:extLst>
      <p:ext uri="{BB962C8B-B14F-4D97-AF65-F5344CB8AC3E}">
        <p14:creationId xmlns:p14="http://schemas.microsoft.com/office/powerpoint/2010/main" val="483572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68E406-1F5D-BDCC-E74C-BB5A228F2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256B1A24-9C75-2FAE-5C0F-18F62AAE62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2192718"/>
              </p:ext>
            </p:extLst>
          </p:nvPr>
        </p:nvGraphicFramePr>
        <p:xfrm>
          <a:off x="1000800" y="144069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A1128194-F294-2139-19AD-851504CBC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F927A3C9-03C8-04B9-6671-0852B4139F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96D9167-2FA7-7219-04FE-1024DADA4727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A expansão acima da expectativa do IBC-Br reforçou a projeção de um PIB 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forte no primeiro trimestre, protagonizado pelo setor agropecuário.</a:t>
            </a:r>
          </a:p>
        </p:txBody>
      </p:sp>
    </p:spTree>
    <p:extLst>
      <p:ext uri="{BB962C8B-B14F-4D97-AF65-F5344CB8AC3E}">
        <p14:creationId xmlns:p14="http://schemas.microsoft.com/office/powerpoint/2010/main" val="1712616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05B9B5-6B67-8369-5D23-E22EA23D5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E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04300"/>
              </p:ext>
            </p:extLst>
          </p:nvPr>
        </p:nvGraphicFramePr>
        <p:xfrm>
          <a:off x="1000800" y="144021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EC8ED124-9C6B-B2B2-8B89-33104E0E87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8FAFBD60-7112-5395-87D7-094BACB6B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D48637B-77CB-89C3-78CD-60AF872F907C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Apesar da moderação na leitura mensal, a inflação seguiu elevada. Contudo,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o choque tarifário poderia trazer um efeito desinflacionário.</a:t>
            </a:r>
          </a:p>
        </p:txBody>
      </p:sp>
    </p:spTree>
    <p:extLst>
      <p:ext uri="{BB962C8B-B14F-4D97-AF65-F5344CB8AC3E}">
        <p14:creationId xmlns:p14="http://schemas.microsoft.com/office/powerpoint/2010/main" val="107286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097FAF-579F-AD5F-2B85-C47152892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AA4497C2-D94F-3E0E-23B2-33478277BB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6772084"/>
              </p:ext>
            </p:extLst>
          </p:nvPr>
        </p:nvGraphicFramePr>
        <p:xfrm>
          <a:off x="1000800" y="144069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9570FB3A-AB25-D7D7-B4CF-F7A7D42C1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62A4B9F0-B6E4-BAA9-3E59-F8F5523A6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9BCA28D-3B76-6E78-3D92-0CEAE708C584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A moderação da atividade e o recuo nos preços das commodities poderiam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ajudar o BC em sua tarefa de ancorar a inflação.</a:t>
            </a:r>
          </a:p>
        </p:txBody>
      </p:sp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A9B2C676-9F8C-8A33-A376-9DD0583DC4C2}"/>
              </a:ext>
            </a:extLst>
          </p:cNvPr>
          <p:cNvCxnSpPr>
            <a:cxnSpLocks/>
          </p:cNvCxnSpPr>
          <p:nvPr/>
        </p:nvCxnSpPr>
        <p:spPr>
          <a:xfrm flipV="1">
            <a:off x="7480920" y="3706516"/>
            <a:ext cx="0" cy="147811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69EE5841-90B9-4A0A-BE64-C1831329DAA9}"/>
              </a:ext>
            </a:extLst>
          </p:cNvPr>
          <p:cNvCxnSpPr>
            <a:cxnSpLocks/>
          </p:cNvCxnSpPr>
          <p:nvPr/>
        </p:nvCxnSpPr>
        <p:spPr>
          <a:xfrm flipV="1">
            <a:off x="9425136" y="3062911"/>
            <a:ext cx="0" cy="1982166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ADBADD0A-8308-7AD3-1582-9360E82D77ED}"/>
              </a:ext>
            </a:extLst>
          </p:cNvPr>
          <p:cNvCxnSpPr>
            <a:cxnSpLocks/>
          </p:cNvCxnSpPr>
          <p:nvPr/>
        </p:nvCxnSpPr>
        <p:spPr>
          <a:xfrm flipV="1">
            <a:off x="11441360" y="3706516"/>
            <a:ext cx="0" cy="1730138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15">
            <a:extLst>
              <a:ext uri="{FF2B5EF4-FFF2-40B4-BE49-F238E27FC236}">
                <a16:creationId xmlns:a16="http://schemas.microsoft.com/office/drawing/2014/main" id="{DA0D0EA6-7894-EDD8-F9A4-D5D546C0A568}"/>
              </a:ext>
            </a:extLst>
          </p:cNvPr>
          <p:cNvSpPr/>
          <p:nvPr/>
        </p:nvSpPr>
        <p:spPr>
          <a:xfrm>
            <a:off x="7480920" y="4202317"/>
            <a:ext cx="648071" cy="336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4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7,0%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91091647-5C06-9D04-49B5-0AC9434C67AB}"/>
              </a:ext>
            </a:extLst>
          </p:cNvPr>
          <p:cNvSpPr/>
          <p:nvPr/>
        </p:nvSpPr>
        <p:spPr>
          <a:xfrm>
            <a:off x="9397679" y="3972439"/>
            <a:ext cx="648071" cy="336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4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8,7%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7681E06E-4C47-0D95-423B-371C4FB2E0FA}"/>
              </a:ext>
            </a:extLst>
          </p:cNvPr>
          <p:cNvSpPr/>
          <p:nvPr/>
        </p:nvSpPr>
        <p:spPr>
          <a:xfrm>
            <a:off x="11441359" y="4387925"/>
            <a:ext cx="648071" cy="336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4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7,4%</a:t>
            </a:r>
          </a:p>
        </p:txBody>
      </p:sp>
    </p:spTree>
    <p:extLst>
      <p:ext uri="{BB962C8B-B14F-4D97-AF65-F5344CB8AC3E}">
        <p14:creationId xmlns:p14="http://schemas.microsoft.com/office/powerpoint/2010/main" val="30206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BC8533-823A-6151-A4C5-77C1ADA7E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F356BC7-8461-57CB-2195-8068613E4A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6509619"/>
              </p:ext>
            </p:extLst>
          </p:nvPr>
        </p:nvGraphicFramePr>
        <p:xfrm>
          <a:off x="1000800" y="144069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218861EF-8BDA-3AE3-C905-B1078D70C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3DCC529-C2E6-912F-E98A-362C40D6C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CBD00F6-506E-EEAE-8D21-DA59CF17864D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O comportamento da curva de juros ilustra uma rápida mudança de patamar,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que poderá ser revertido quando os ânimos estiverem mais calmos...</a:t>
            </a:r>
          </a:p>
        </p:txBody>
      </p:sp>
    </p:spTree>
    <p:extLst>
      <p:ext uri="{BB962C8B-B14F-4D97-AF65-F5344CB8AC3E}">
        <p14:creationId xmlns:p14="http://schemas.microsoft.com/office/powerpoint/2010/main" val="340846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C1B39-F230-2427-C7C8-3323226B4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Tela de computador&#10;&#10;O conteúdo gerado por IA pode estar incorreto.">
            <a:extLst>
              <a:ext uri="{FF2B5EF4-FFF2-40B4-BE49-F238E27FC236}">
                <a16:creationId xmlns:a16="http://schemas.microsoft.com/office/drawing/2014/main" id="{F3D0A478-C8F4-3AFB-CE19-4B2385C40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58" y="-16646"/>
            <a:ext cx="12835685" cy="7200900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2AB670D-BDFA-4903-6CD9-C6F01A13F5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458423"/>
              </p:ext>
            </p:extLst>
          </p:nvPr>
        </p:nvGraphicFramePr>
        <p:xfrm>
          <a:off x="32012" y="664597"/>
          <a:ext cx="6624737" cy="4405946"/>
        </p:xfrm>
        <a:graphic>
          <a:graphicData uri="http://schemas.openxmlformats.org/drawingml/2006/table">
            <a:tbl>
              <a:tblPr/>
              <a:tblGrid>
                <a:gridCol w="3156302">
                  <a:extLst>
                    <a:ext uri="{9D8B030D-6E8A-4147-A177-3AD203B41FA5}">
                      <a16:colId xmlns:a16="http://schemas.microsoft.com/office/drawing/2014/main" val="103427278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420231108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155071374"/>
                    </a:ext>
                  </a:extLst>
                </a:gridCol>
                <a:gridCol w="876147">
                  <a:extLst>
                    <a:ext uri="{9D8B030D-6E8A-4147-A177-3AD203B41FA5}">
                      <a16:colId xmlns:a16="http://schemas.microsoft.com/office/drawing/2014/main" val="1616378434"/>
                    </a:ext>
                  </a:extLst>
                </a:gridCol>
              </a:tblGrid>
              <a:tr h="56496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Projeções macroeconômicas – 2025</a:t>
                      </a:r>
                    </a:p>
                    <a:p>
                      <a:pPr algn="ctr" fontAlgn="ctr"/>
                      <a:endParaRPr lang="pt-BR" sz="1800" b="1" i="0" u="none" strike="noStrike" dirty="0">
                        <a:solidFill>
                          <a:srgbClr val="000051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22578100"/>
                  </a:ext>
                </a:extLst>
              </a:tr>
              <a:tr h="388487">
                <a:tc>
                  <a:txBody>
                    <a:bodyPr/>
                    <a:lstStyle/>
                    <a:p>
                      <a:pPr algn="ctr" fontAlgn="ctr"/>
                      <a:endParaRPr lang="pt-BR" sz="1500" b="1" i="0" u="none" strike="noStrike" dirty="0">
                        <a:solidFill>
                          <a:srgbClr val="000051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maio/2024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maio/2025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598571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 PIB EUA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1,80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0,80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-1,00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8024986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 PIB China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4,60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0,60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804250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 PIB Europa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1,20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0,90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-0,30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802589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</a:t>
                      </a:r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PIB Brasil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2,10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0,10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939167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IPCA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3,65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5,52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1,87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484421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 IGP-M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3,71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5,31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1,60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437515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Câmbio (BRL/USD)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5,07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5,81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399173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Taxa Selic (final de período)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9,00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1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14,75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669520"/>
                  </a:ext>
                </a:extLst>
              </a:tr>
              <a:tr h="3724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     Taxa Selic (média)</a:t>
                      </a:r>
                    </a:p>
                  </a:txBody>
                  <a:tcPr marL="116453" marR="116453" marT="58227" marB="5822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9,04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500" b="0" i="0" u="none" strike="noStrike" dirty="0">
                          <a:solidFill>
                            <a:srgbClr val="000050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14,54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5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5,50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76509"/>
                  </a:ext>
                </a:extLst>
              </a:tr>
            </a:tbl>
          </a:graphicData>
        </a:graphic>
      </p:graphicFrame>
      <p:sp>
        <p:nvSpPr>
          <p:cNvPr id="3" name="CaixaDeTexto 2">
            <a:extLst>
              <a:ext uri="{FF2B5EF4-FFF2-40B4-BE49-F238E27FC236}">
                <a16:creationId xmlns:a16="http://schemas.microsoft.com/office/drawing/2014/main" id="{699BF9EF-E45E-024C-EC76-9C55A66122B7}"/>
              </a:ext>
            </a:extLst>
          </p:cNvPr>
          <p:cNvSpPr txBox="1"/>
          <p:nvPr/>
        </p:nvSpPr>
        <p:spPr>
          <a:xfrm>
            <a:off x="7093670" y="309696"/>
            <a:ext cx="55829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Apesar do “barulho”, as estimativas refletem o ajuste de rota realizado em 2024. 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B622BE7-1089-46DA-DC89-EA00FC932E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0333" y="6552778"/>
            <a:ext cx="1926701" cy="4428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8BF9544B-2FF5-4BE1-D705-DB448FCEFAC9}"/>
              </a:ext>
            </a:extLst>
          </p:cNvPr>
          <p:cNvSpPr txBox="1"/>
          <p:nvPr/>
        </p:nvSpPr>
        <p:spPr>
          <a:xfrm>
            <a:off x="7804282" y="3384426"/>
            <a:ext cx="4887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... Ainda assim, precisamos ter espada e escudo sempre à mão! 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78BEF1B2-A0BC-528F-09F0-C04FA71D9363}"/>
              </a:ext>
            </a:extLst>
          </p:cNvPr>
          <p:cNvSpPr/>
          <p:nvPr/>
        </p:nvSpPr>
        <p:spPr>
          <a:xfrm>
            <a:off x="4943019" y="3168402"/>
            <a:ext cx="477314" cy="477314"/>
          </a:xfrm>
          <a:prstGeom prst="ellipse">
            <a:avLst/>
          </a:prstGeom>
          <a:noFill/>
          <a:ln>
            <a:solidFill>
              <a:srgbClr val="00005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CB9D227A-28EA-B1CD-7210-EDF2E8435FCB}"/>
              </a:ext>
            </a:extLst>
          </p:cNvPr>
          <p:cNvSpPr/>
          <p:nvPr/>
        </p:nvSpPr>
        <p:spPr>
          <a:xfrm>
            <a:off x="4809884" y="4326959"/>
            <a:ext cx="743584" cy="743584"/>
          </a:xfrm>
          <a:prstGeom prst="ellipse">
            <a:avLst/>
          </a:prstGeom>
          <a:noFill/>
          <a:ln>
            <a:solidFill>
              <a:srgbClr val="00005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21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A045F-4C9E-6493-EFB4-E16E5B17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: Cantos Superiores Arredondados 16">
            <a:extLst>
              <a:ext uri="{FF2B5EF4-FFF2-40B4-BE49-F238E27FC236}">
                <a16:creationId xmlns:a16="http://schemas.microsoft.com/office/drawing/2014/main" id="{5AC94493-CABE-C1AC-4427-805589E5C8AD}"/>
              </a:ext>
            </a:extLst>
          </p:cNvPr>
          <p:cNvSpPr/>
          <p:nvPr/>
        </p:nvSpPr>
        <p:spPr>
          <a:xfrm rot="10800000">
            <a:off x="0" y="0"/>
            <a:ext cx="12801600" cy="2800815"/>
          </a:xfrm>
          <a:prstGeom prst="round2SameRect">
            <a:avLst>
              <a:gd name="adj1" fmla="val 9775"/>
              <a:gd name="adj2" fmla="val 0"/>
            </a:avLst>
          </a:prstGeom>
          <a:solidFill>
            <a:srgbClr val="3625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7B480173-BA30-C95A-8E56-108D51528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7" r="24577"/>
          <a:stretch/>
        </p:blipFill>
        <p:spPr>
          <a:xfrm>
            <a:off x="6394127" y="0"/>
            <a:ext cx="6407474" cy="7200900"/>
          </a:xfrm>
          <a:custGeom>
            <a:avLst/>
            <a:gdLst>
              <a:gd name="connsiteX0" fmla="*/ 1859234 w 6102356"/>
              <a:gd name="connsiteY0" fmla="*/ 0 h 6858000"/>
              <a:gd name="connsiteX1" fmla="*/ 6102356 w 6102356"/>
              <a:gd name="connsiteY1" fmla="*/ 0 h 6858000"/>
              <a:gd name="connsiteX2" fmla="*/ 6102356 w 6102356"/>
              <a:gd name="connsiteY2" fmla="*/ 6858000 h 6858000"/>
              <a:gd name="connsiteX3" fmla="*/ 1858869 w 6102356"/>
              <a:gd name="connsiteY3" fmla="*/ 6858000 h 6858000"/>
              <a:gd name="connsiteX4" fmla="*/ 102717 w 6102356"/>
              <a:gd name="connsiteY4" fmla="*/ 3812662 h 6858000"/>
              <a:gd name="connsiteX5" fmla="*/ 102717 w 6102356"/>
              <a:gd name="connsiteY5" fmla="*/ 3045696 h 6858000"/>
              <a:gd name="connsiteX6" fmla="*/ 1609819 w 6102356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6" h="6858000">
                <a:moveTo>
                  <a:pt x="1859234" y="0"/>
                </a:moveTo>
                <a:lnTo>
                  <a:pt x="6102356" y="0"/>
                </a:lnTo>
                <a:lnTo>
                  <a:pt x="6102356" y="6858000"/>
                </a:lnTo>
                <a:lnTo>
                  <a:pt x="1858869" y="6858000"/>
                </a:lnTo>
                <a:lnTo>
                  <a:pt x="102717" y="3812662"/>
                </a:lnTo>
                <a:cubicBezTo>
                  <a:pt x="-34238" y="3575244"/>
                  <a:pt x="-34238" y="3283129"/>
                  <a:pt x="102717" y="3045696"/>
                </a:cubicBezTo>
                <a:lnTo>
                  <a:pt x="1609819" y="432296"/>
                </a:lnTo>
                <a:close/>
              </a:path>
            </a:pathLst>
          </a:custGeom>
        </p:spPr>
      </p:pic>
      <p:sp>
        <p:nvSpPr>
          <p:cNvPr id="12" name="Gráfico 4">
            <a:extLst>
              <a:ext uri="{FF2B5EF4-FFF2-40B4-BE49-F238E27FC236}">
                <a16:creationId xmlns:a16="http://schemas.microsoft.com/office/drawing/2014/main" id="{886569B9-3FDE-F5AF-5276-1838D8055068}"/>
              </a:ext>
            </a:extLst>
          </p:cNvPr>
          <p:cNvSpPr/>
          <p:nvPr/>
        </p:nvSpPr>
        <p:spPr>
          <a:xfrm rot="16200000">
            <a:off x="9481508" y="5571016"/>
            <a:ext cx="4001225" cy="3551556"/>
          </a:xfrm>
          <a:custGeom>
            <a:avLst/>
            <a:gdLst>
              <a:gd name="connsiteX0" fmla="*/ 3709919 w 3750461"/>
              <a:gd name="connsiteY0" fmla="*/ 1512123 h 3328973"/>
              <a:gd name="connsiteX1" fmla="*/ 3110840 w 3750461"/>
              <a:gd name="connsiteY1" fmla="*/ 473294 h 3328973"/>
              <a:gd name="connsiteX2" fmla="*/ 2925929 w 3750461"/>
              <a:gd name="connsiteY2" fmla="*/ 152790 h 3328973"/>
              <a:gd name="connsiteX3" fmla="*/ 2661567 w 3750461"/>
              <a:gd name="connsiteY3" fmla="*/ 0 h 3328973"/>
              <a:gd name="connsiteX4" fmla="*/ 1089180 w 3750461"/>
              <a:gd name="connsiteY4" fmla="*/ 0 h 3328973"/>
              <a:gd name="connsiteX5" fmla="*/ 824817 w 3750461"/>
              <a:gd name="connsiteY5" fmla="*/ 152790 h 3328973"/>
              <a:gd name="connsiteX6" fmla="*/ 639906 w 3750461"/>
              <a:gd name="connsiteY6" fmla="*/ 473294 h 3328973"/>
              <a:gd name="connsiteX7" fmla="*/ 40827 w 3750461"/>
              <a:gd name="connsiteY7" fmla="*/ 1512123 h 3328973"/>
              <a:gd name="connsiteX8" fmla="*/ 40827 w 3750461"/>
              <a:gd name="connsiteY8" fmla="*/ 1816993 h 3328973"/>
              <a:gd name="connsiteX9" fmla="*/ 806767 w 3750461"/>
              <a:gd name="connsiteY9" fmla="*/ 3145199 h 3328973"/>
              <a:gd name="connsiteX10" fmla="*/ 842015 w 3750461"/>
              <a:gd name="connsiteY10" fmla="*/ 3195656 h 3328973"/>
              <a:gd name="connsiteX11" fmla="*/ 1094154 w 3750461"/>
              <a:gd name="connsiteY11" fmla="*/ 3328974 h 3328973"/>
              <a:gd name="connsiteX12" fmla="*/ 2656308 w 3750461"/>
              <a:gd name="connsiteY12" fmla="*/ 3328974 h 3328973"/>
              <a:gd name="connsiteX13" fmla="*/ 2908447 w 3750461"/>
              <a:gd name="connsiteY13" fmla="*/ 3195656 h 3328973"/>
              <a:gd name="connsiteX14" fmla="*/ 2943695 w 3750461"/>
              <a:gd name="connsiteY14" fmla="*/ 3145199 h 3328973"/>
              <a:gd name="connsiteX15" fmla="*/ 3709635 w 3750461"/>
              <a:gd name="connsiteY15" fmla="*/ 1816993 h 3328973"/>
              <a:gd name="connsiteX16" fmla="*/ 3709635 w 3750461"/>
              <a:gd name="connsiteY16" fmla="*/ 1512123 h 332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50461" h="3328973">
                <a:moveTo>
                  <a:pt x="3709919" y="1512123"/>
                </a:moveTo>
                <a:lnTo>
                  <a:pt x="3110840" y="473294"/>
                </a:lnTo>
                <a:lnTo>
                  <a:pt x="2925929" y="152790"/>
                </a:lnTo>
                <a:cubicBezTo>
                  <a:pt x="2871493" y="58273"/>
                  <a:pt x="2770581" y="0"/>
                  <a:pt x="2661567" y="0"/>
                </a:cubicBezTo>
                <a:lnTo>
                  <a:pt x="1089180" y="0"/>
                </a:lnTo>
                <a:cubicBezTo>
                  <a:pt x="980166" y="0"/>
                  <a:pt x="879253" y="58273"/>
                  <a:pt x="824817" y="152790"/>
                </a:cubicBezTo>
                <a:lnTo>
                  <a:pt x="639906" y="473294"/>
                </a:lnTo>
                <a:lnTo>
                  <a:pt x="40827" y="1512123"/>
                </a:lnTo>
                <a:cubicBezTo>
                  <a:pt x="-13609" y="1606498"/>
                  <a:pt x="-13609" y="1722618"/>
                  <a:pt x="40827" y="1816993"/>
                </a:cubicBezTo>
                <a:lnTo>
                  <a:pt x="806767" y="3145199"/>
                </a:lnTo>
                <a:cubicBezTo>
                  <a:pt x="817142" y="3163250"/>
                  <a:pt x="829081" y="3180021"/>
                  <a:pt x="842015" y="3195656"/>
                </a:cubicBezTo>
                <a:cubicBezTo>
                  <a:pt x="898583" y="3278660"/>
                  <a:pt x="992673" y="3328974"/>
                  <a:pt x="1094154" y="3328974"/>
                </a:cubicBezTo>
                <a:lnTo>
                  <a:pt x="2656308" y="3328974"/>
                </a:lnTo>
                <a:cubicBezTo>
                  <a:pt x="2757647" y="3328974"/>
                  <a:pt x="2851879" y="3278660"/>
                  <a:pt x="2908447" y="3195656"/>
                </a:cubicBezTo>
                <a:cubicBezTo>
                  <a:pt x="2921381" y="3180021"/>
                  <a:pt x="2933320" y="3163250"/>
                  <a:pt x="2943695" y="3145199"/>
                </a:cubicBezTo>
                <a:lnTo>
                  <a:pt x="3709635" y="1816993"/>
                </a:lnTo>
                <a:cubicBezTo>
                  <a:pt x="3764071" y="1722618"/>
                  <a:pt x="3764071" y="1606498"/>
                  <a:pt x="3709635" y="1512123"/>
                </a:cubicBezTo>
                <a:close/>
              </a:path>
            </a:pathLst>
          </a:custGeom>
          <a:noFill/>
          <a:ln w="4762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1" name="Gráfico 4">
            <a:extLst>
              <a:ext uri="{FF2B5EF4-FFF2-40B4-BE49-F238E27FC236}">
                <a16:creationId xmlns:a16="http://schemas.microsoft.com/office/drawing/2014/main" id="{B1C419BC-70BB-D026-E087-6DA28565C29D}"/>
              </a:ext>
            </a:extLst>
          </p:cNvPr>
          <p:cNvSpPr/>
          <p:nvPr/>
        </p:nvSpPr>
        <p:spPr>
          <a:xfrm>
            <a:off x="11854815" y="-826476"/>
            <a:ext cx="3939818" cy="3497049"/>
          </a:xfrm>
          <a:custGeom>
            <a:avLst/>
            <a:gdLst>
              <a:gd name="connsiteX0" fmla="*/ 3734597 w 3775409"/>
              <a:gd name="connsiteY0" fmla="*/ 1522182 h 3351117"/>
              <a:gd name="connsiteX1" fmla="*/ 3131533 w 3775409"/>
              <a:gd name="connsiteY1" fmla="*/ 476442 h 3351117"/>
              <a:gd name="connsiteX2" fmla="*/ 2945392 w 3775409"/>
              <a:gd name="connsiteY2" fmla="*/ 153806 h 3351117"/>
              <a:gd name="connsiteX3" fmla="*/ 2679271 w 3775409"/>
              <a:gd name="connsiteY3" fmla="*/ 0 h 3351117"/>
              <a:gd name="connsiteX4" fmla="*/ 1096425 w 3775409"/>
              <a:gd name="connsiteY4" fmla="*/ 0 h 3351117"/>
              <a:gd name="connsiteX5" fmla="*/ 830304 w 3775409"/>
              <a:gd name="connsiteY5" fmla="*/ 153806 h 3351117"/>
              <a:gd name="connsiteX6" fmla="*/ 644163 w 3775409"/>
              <a:gd name="connsiteY6" fmla="*/ 476442 h 3351117"/>
              <a:gd name="connsiteX7" fmla="*/ 41098 w 3775409"/>
              <a:gd name="connsiteY7" fmla="*/ 1522182 h 3351117"/>
              <a:gd name="connsiteX8" fmla="*/ 41098 w 3775409"/>
              <a:gd name="connsiteY8" fmla="*/ 1829079 h 3351117"/>
              <a:gd name="connsiteX9" fmla="*/ 812133 w 3775409"/>
              <a:gd name="connsiteY9" fmla="*/ 3166121 h 3351117"/>
              <a:gd name="connsiteX10" fmla="*/ 847616 w 3775409"/>
              <a:gd name="connsiteY10" fmla="*/ 3216913 h 3351117"/>
              <a:gd name="connsiteX11" fmla="*/ 1101433 w 3775409"/>
              <a:gd name="connsiteY11" fmla="*/ 3351118 h 3351117"/>
              <a:gd name="connsiteX12" fmla="*/ 2673977 w 3775409"/>
              <a:gd name="connsiteY12" fmla="*/ 3351118 h 3351117"/>
              <a:gd name="connsiteX13" fmla="*/ 2927794 w 3775409"/>
              <a:gd name="connsiteY13" fmla="*/ 3216913 h 3351117"/>
              <a:gd name="connsiteX14" fmla="*/ 2963276 w 3775409"/>
              <a:gd name="connsiteY14" fmla="*/ 3166121 h 3351117"/>
              <a:gd name="connsiteX15" fmla="*/ 3734311 w 3775409"/>
              <a:gd name="connsiteY15" fmla="*/ 1829079 h 3351117"/>
              <a:gd name="connsiteX16" fmla="*/ 3734311 w 3775409"/>
              <a:gd name="connsiteY16" fmla="*/ 1522182 h 335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75409" h="3351117">
                <a:moveTo>
                  <a:pt x="3734597" y="1522182"/>
                </a:moveTo>
                <a:lnTo>
                  <a:pt x="3131533" y="476442"/>
                </a:lnTo>
                <a:lnTo>
                  <a:pt x="2945392" y="153806"/>
                </a:lnTo>
                <a:cubicBezTo>
                  <a:pt x="2890594" y="58661"/>
                  <a:pt x="2789010" y="0"/>
                  <a:pt x="2679271" y="0"/>
                </a:cubicBezTo>
                <a:lnTo>
                  <a:pt x="1096425" y="0"/>
                </a:lnTo>
                <a:cubicBezTo>
                  <a:pt x="986686" y="0"/>
                  <a:pt x="885102" y="58661"/>
                  <a:pt x="830304" y="153806"/>
                </a:cubicBezTo>
                <a:lnTo>
                  <a:pt x="644163" y="476442"/>
                </a:lnTo>
                <a:lnTo>
                  <a:pt x="41098" y="1522182"/>
                </a:lnTo>
                <a:cubicBezTo>
                  <a:pt x="-13699" y="1617184"/>
                  <a:pt x="-13699" y="1734077"/>
                  <a:pt x="41098" y="1829079"/>
                </a:cubicBezTo>
                <a:lnTo>
                  <a:pt x="812133" y="3166121"/>
                </a:lnTo>
                <a:cubicBezTo>
                  <a:pt x="822578" y="3184292"/>
                  <a:pt x="834596" y="3201175"/>
                  <a:pt x="847616" y="3216913"/>
                </a:cubicBezTo>
                <a:cubicBezTo>
                  <a:pt x="904560" y="3300469"/>
                  <a:pt x="999276" y="3351118"/>
                  <a:pt x="1101433" y="3351118"/>
                </a:cubicBezTo>
                <a:lnTo>
                  <a:pt x="2673977" y="3351118"/>
                </a:lnTo>
                <a:cubicBezTo>
                  <a:pt x="2775990" y="3351118"/>
                  <a:pt x="2870849" y="3300469"/>
                  <a:pt x="2927794" y="3216913"/>
                </a:cubicBezTo>
                <a:cubicBezTo>
                  <a:pt x="2940813" y="3201175"/>
                  <a:pt x="2952832" y="3184292"/>
                  <a:pt x="2963276" y="3166121"/>
                </a:cubicBezTo>
                <a:lnTo>
                  <a:pt x="3734311" y="1829079"/>
                </a:lnTo>
                <a:cubicBezTo>
                  <a:pt x="3789109" y="1734077"/>
                  <a:pt x="3789109" y="1617184"/>
                  <a:pt x="3734311" y="1522182"/>
                </a:cubicBezTo>
                <a:close/>
              </a:path>
            </a:pathLst>
          </a:custGeom>
          <a:noFill/>
          <a:ln w="5715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AAE6846-D7C2-4F04-B12D-1A3D0735D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754" y="836554"/>
            <a:ext cx="4045655" cy="111810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12D00D1-5164-A5F6-0805-273FB844000D}"/>
              </a:ext>
            </a:extLst>
          </p:cNvPr>
          <p:cNvSpPr txBox="1"/>
          <p:nvPr/>
        </p:nvSpPr>
        <p:spPr>
          <a:xfrm>
            <a:off x="600820" y="3969806"/>
            <a:ext cx="5192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spc="-80" dirty="0">
                <a:solidFill>
                  <a:srgbClr val="000051"/>
                </a:solidFill>
                <a:latin typeface="Exo 2 SemiBold" pitchFamily="2" charset="0"/>
              </a:rPr>
              <a:t>E os Investimentos?</a:t>
            </a:r>
          </a:p>
          <a:p>
            <a:r>
              <a:rPr lang="pt-BR" sz="4000" spc="-80" dirty="0">
                <a:solidFill>
                  <a:srgbClr val="000051"/>
                </a:solidFill>
                <a:latin typeface="Exo 2 SemiBold" pitchFamily="2" charset="0"/>
              </a:rPr>
              <a:t>Mesmas táticas,</a:t>
            </a:r>
          </a:p>
          <a:p>
            <a:r>
              <a:rPr lang="pt-BR" sz="4000" spc="-80" dirty="0">
                <a:solidFill>
                  <a:srgbClr val="000051"/>
                </a:solidFill>
                <a:latin typeface="Exo 2 SemiBold" pitchFamily="2" charset="0"/>
              </a:rPr>
              <a:t>resultados diferentes!</a:t>
            </a:r>
          </a:p>
        </p:txBody>
      </p:sp>
    </p:spTree>
    <p:extLst>
      <p:ext uri="{BB962C8B-B14F-4D97-AF65-F5344CB8AC3E}">
        <p14:creationId xmlns:p14="http://schemas.microsoft.com/office/powerpoint/2010/main" val="79375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5E-6 -0.023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2.08333E-6 0.0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458 0 L 4.16667E-7 0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1" grpId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áfico 53">
            <a:extLst>
              <a:ext uri="{FF2B5EF4-FFF2-40B4-BE49-F238E27FC236}">
                <a16:creationId xmlns:a16="http://schemas.microsoft.com/office/drawing/2014/main" id="{23ED58C9-7C94-4589-860D-B5494B96A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4974934">
            <a:off x="-1608117" y="-2507077"/>
            <a:ext cx="4068805" cy="4310333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3E3CA572-9F45-4CEE-89BB-AC1B61D38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4425446">
            <a:off x="11698163" y="3127881"/>
            <a:ext cx="3606331" cy="3820406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143AA26-532D-4F81-962D-2D7466DE00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4" r="24974"/>
          <a:stretch/>
        </p:blipFill>
        <p:spPr>
          <a:xfrm>
            <a:off x="6400800" y="0"/>
            <a:ext cx="6407474" cy="7200900"/>
          </a:xfrm>
          <a:custGeom>
            <a:avLst/>
            <a:gdLst>
              <a:gd name="connsiteX0" fmla="*/ 1859234 w 6102356"/>
              <a:gd name="connsiteY0" fmla="*/ 0 h 6858000"/>
              <a:gd name="connsiteX1" fmla="*/ 6102356 w 6102356"/>
              <a:gd name="connsiteY1" fmla="*/ 0 h 6858000"/>
              <a:gd name="connsiteX2" fmla="*/ 6102356 w 6102356"/>
              <a:gd name="connsiteY2" fmla="*/ 6858000 h 6858000"/>
              <a:gd name="connsiteX3" fmla="*/ 1858869 w 6102356"/>
              <a:gd name="connsiteY3" fmla="*/ 6858000 h 6858000"/>
              <a:gd name="connsiteX4" fmla="*/ 102717 w 6102356"/>
              <a:gd name="connsiteY4" fmla="*/ 3812662 h 6858000"/>
              <a:gd name="connsiteX5" fmla="*/ 102717 w 6102356"/>
              <a:gd name="connsiteY5" fmla="*/ 3045696 h 6858000"/>
              <a:gd name="connsiteX6" fmla="*/ 1609819 w 6102356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6" h="6858000">
                <a:moveTo>
                  <a:pt x="1859234" y="0"/>
                </a:moveTo>
                <a:lnTo>
                  <a:pt x="6102356" y="0"/>
                </a:lnTo>
                <a:lnTo>
                  <a:pt x="6102356" y="6858000"/>
                </a:lnTo>
                <a:lnTo>
                  <a:pt x="1858869" y="6858000"/>
                </a:lnTo>
                <a:lnTo>
                  <a:pt x="102717" y="3812662"/>
                </a:lnTo>
                <a:cubicBezTo>
                  <a:pt x="-34238" y="3575244"/>
                  <a:pt x="-34238" y="3283129"/>
                  <a:pt x="102717" y="3045696"/>
                </a:cubicBezTo>
                <a:lnTo>
                  <a:pt x="1609819" y="432296"/>
                </a:lnTo>
                <a:close/>
              </a:path>
            </a:pathLst>
          </a:cu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7FB7D11E-20D8-4816-A2F7-4A9FD23C533A}"/>
              </a:ext>
            </a:extLst>
          </p:cNvPr>
          <p:cNvSpPr txBox="1"/>
          <p:nvPr/>
        </p:nvSpPr>
        <p:spPr>
          <a:xfrm>
            <a:off x="640160" y="2443217"/>
            <a:ext cx="5437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343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-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 SemiBold" pitchFamily="2" charset="0"/>
                <a:ea typeface="+mn-ea"/>
                <a:cs typeface="+mn-cs"/>
              </a:rPr>
              <a:t>Compreender os impactos das oscilações da curva futura da taxas de juros é fundamental.</a:t>
            </a:r>
          </a:p>
          <a:p>
            <a:pPr marL="0" marR="0" lvl="0" indent="0" algn="l" defTabSz="12343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000" b="0" i="0" u="none" strike="noStrike" kern="1200" cap="none" spc="-8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 SemiBold" pitchFamily="2" charset="0"/>
              <a:ea typeface="+mn-ea"/>
              <a:cs typeface="+mn-cs"/>
            </a:endParaRPr>
          </a:p>
          <a:p>
            <a:pPr marL="0" marR="0" lvl="0" indent="0" algn="l" defTabSz="12343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-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 SemiBold" pitchFamily="2" charset="0"/>
                <a:ea typeface="+mn-ea"/>
                <a:cs typeface="+mn-cs"/>
              </a:rPr>
              <a:t>Organize seu exército! </a:t>
            </a:r>
          </a:p>
        </p:txBody>
      </p:sp>
    </p:spTree>
    <p:extLst>
      <p:ext uri="{BB962C8B-B14F-4D97-AF65-F5344CB8AC3E}">
        <p14:creationId xmlns:p14="http://schemas.microsoft.com/office/powerpoint/2010/main" val="286646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458 0 L 4.16667E-7 0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A045F-4C9E-6493-EFB4-E16E5B17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: Cantos Superiores Arredondados 16">
            <a:extLst>
              <a:ext uri="{FF2B5EF4-FFF2-40B4-BE49-F238E27FC236}">
                <a16:creationId xmlns:a16="http://schemas.microsoft.com/office/drawing/2014/main" id="{5AC94493-CABE-C1AC-4427-805589E5C8AD}"/>
              </a:ext>
            </a:extLst>
          </p:cNvPr>
          <p:cNvSpPr/>
          <p:nvPr/>
        </p:nvSpPr>
        <p:spPr>
          <a:xfrm rot="10800000">
            <a:off x="0" y="0"/>
            <a:ext cx="12801600" cy="2800815"/>
          </a:xfrm>
          <a:prstGeom prst="round2SameRect">
            <a:avLst>
              <a:gd name="adj1" fmla="val 9775"/>
              <a:gd name="adj2" fmla="val 0"/>
            </a:avLst>
          </a:prstGeom>
          <a:solidFill>
            <a:srgbClr val="3625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7B480173-BA30-C95A-8E56-108D51528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4" r="24974"/>
          <a:stretch/>
        </p:blipFill>
        <p:spPr>
          <a:xfrm>
            <a:off x="6394127" y="0"/>
            <a:ext cx="6407474" cy="7200900"/>
          </a:xfrm>
          <a:custGeom>
            <a:avLst/>
            <a:gdLst>
              <a:gd name="connsiteX0" fmla="*/ 1859234 w 6102356"/>
              <a:gd name="connsiteY0" fmla="*/ 0 h 6858000"/>
              <a:gd name="connsiteX1" fmla="*/ 6102356 w 6102356"/>
              <a:gd name="connsiteY1" fmla="*/ 0 h 6858000"/>
              <a:gd name="connsiteX2" fmla="*/ 6102356 w 6102356"/>
              <a:gd name="connsiteY2" fmla="*/ 6858000 h 6858000"/>
              <a:gd name="connsiteX3" fmla="*/ 1858869 w 6102356"/>
              <a:gd name="connsiteY3" fmla="*/ 6858000 h 6858000"/>
              <a:gd name="connsiteX4" fmla="*/ 102717 w 6102356"/>
              <a:gd name="connsiteY4" fmla="*/ 3812662 h 6858000"/>
              <a:gd name="connsiteX5" fmla="*/ 102717 w 6102356"/>
              <a:gd name="connsiteY5" fmla="*/ 3045696 h 6858000"/>
              <a:gd name="connsiteX6" fmla="*/ 1609819 w 6102356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6" h="6858000">
                <a:moveTo>
                  <a:pt x="1859234" y="0"/>
                </a:moveTo>
                <a:lnTo>
                  <a:pt x="6102356" y="0"/>
                </a:lnTo>
                <a:lnTo>
                  <a:pt x="6102356" y="6858000"/>
                </a:lnTo>
                <a:lnTo>
                  <a:pt x="1858869" y="6858000"/>
                </a:lnTo>
                <a:lnTo>
                  <a:pt x="102717" y="3812662"/>
                </a:lnTo>
                <a:cubicBezTo>
                  <a:pt x="-34238" y="3575244"/>
                  <a:pt x="-34238" y="3283129"/>
                  <a:pt x="102717" y="3045696"/>
                </a:cubicBezTo>
                <a:lnTo>
                  <a:pt x="1609819" y="432296"/>
                </a:lnTo>
                <a:close/>
              </a:path>
            </a:pathLst>
          </a:custGeom>
        </p:spPr>
      </p:pic>
      <p:sp>
        <p:nvSpPr>
          <p:cNvPr id="12" name="Gráfico 4">
            <a:extLst>
              <a:ext uri="{FF2B5EF4-FFF2-40B4-BE49-F238E27FC236}">
                <a16:creationId xmlns:a16="http://schemas.microsoft.com/office/drawing/2014/main" id="{886569B9-3FDE-F5AF-5276-1838D8055068}"/>
              </a:ext>
            </a:extLst>
          </p:cNvPr>
          <p:cNvSpPr/>
          <p:nvPr/>
        </p:nvSpPr>
        <p:spPr>
          <a:xfrm rot="16200000">
            <a:off x="9481508" y="5571016"/>
            <a:ext cx="4001225" cy="3551556"/>
          </a:xfrm>
          <a:custGeom>
            <a:avLst/>
            <a:gdLst>
              <a:gd name="connsiteX0" fmla="*/ 3709919 w 3750461"/>
              <a:gd name="connsiteY0" fmla="*/ 1512123 h 3328973"/>
              <a:gd name="connsiteX1" fmla="*/ 3110840 w 3750461"/>
              <a:gd name="connsiteY1" fmla="*/ 473294 h 3328973"/>
              <a:gd name="connsiteX2" fmla="*/ 2925929 w 3750461"/>
              <a:gd name="connsiteY2" fmla="*/ 152790 h 3328973"/>
              <a:gd name="connsiteX3" fmla="*/ 2661567 w 3750461"/>
              <a:gd name="connsiteY3" fmla="*/ 0 h 3328973"/>
              <a:gd name="connsiteX4" fmla="*/ 1089180 w 3750461"/>
              <a:gd name="connsiteY4" fmla="*/ 0 h 3328973"/>
              <a:gd name="connsiteX5" fmla="*/ 824817 w 3750461"/>
              <a:gd name="connsiteY5" fmla="*/ 152790 h 3328973"/>
              <a:gd name="connsiteX6" fmla="*/ 639906 w 3750461"/>
              <a:gd name="connsiteY6" fmla="*/ 473294 h 3328973"/>
              <a:gd name="connsiteX7" fmla="*/ 40827 w 3750461"/>
              <a:gd name="connsiteY7" fmla="*/ 1512123 h 3328973"/>
              <a:gd name="connsiteX8" fmla="*/ 40827 w 3750461"/>
              <a:gd name="connsiteY8" fmla="*/ 1816993 h 3328973"/>
              <a:gd name="connsiteX9" fmla="*/ 806767 w 3750461"/>
              <a:gd name="connsiteY9" fmla="*/ 3145199 h 3328973"/>
              <a:gd name="connsiteX10" fmla="*/ 842015 w 3750461"/>
              <a:gd name="connsiteY10" fmla="*/ 3195656 h 3328973"/>
              <a:gd name="connsiteX11" fmla="*/ 1094154 w 3750461"/>
              <a:gd name="connsiteY11" fmla="*/ 3328974 h 3328973"/>
              <a:gd name="connsiteX12" fmla="*/ 2656308 w 3750461"/>
              <a:gd name="connsiteY12" fmla="*/ 3328974 h 3328973"/>
              <a:gd name="connsiteX13" fmla="*/ 2908447 w 3750461"/>
              <a:gd name="connsiteY13" fmla="*/ 3195656 h 3328973"/>
              <a:gd name="connsiteX14" fmla="*/ 2943695 w 3750461"/>
              <a:gd name="connsiteY14" fmla="*/ 3145199 h 3328973"/>
              <a:gd name="connsiteX15" fmla="*/ 3709635 w 3750461"/>
              <a:gd name="connsiteY15" fmla="*/ 1816993 h 3328973"/>
              <a:gd name="connsiteX16" fmla="*/ 3709635 w 3750461"/>
              <a:gd name="connsiteY16" fmla="*/ 1512123 h 332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50461" h="3328973">
                <a:moveTo>
                  <a:pt x="3709919" y="1512123"/>
                </a:moveTo>
                <a:lnTo>
                  <a:pt x="3110840" y="473294"/>
                </a:lnTo>
                <a:lnTo>
                  <a:pt x="2925929" y="152790"/>
                </a:lnTo>
                <a:cubicBezTo>
                  <a:pt x="2871493" y="58273"/>
                  <a:pt x="2770581" y="0"/>
                  <a:pt x="2661567" y="0"/>
                </a:cubicBezTo>
                <a:lnTo>
                  <a:pt x="1089180" y="0"/>
                </a:lnTo>
                <a:cubicBezTo>
                  <a:pt x="980166" y="0"/>
                  <a:pt x="879253" y="58273"/>
                  <a:pt x="824817" y="152790"/>
                </a:cubicBezTo>
                <a:lnTo>
                  <a:pt x="639906" y="473294"/>
                </a:lnTo>
                <a:lnTo>
                  <a:pt x="40827" y="1512123"/>
                </a:lnTo>
                <a:cubicBezTo>
                  <a:pt x="-13609" y="1606498"/>
                  <a:pt x="-13609" y="1722618"/>
                  <a:pt x="40827" y="1816993"/>
                </a:cubicBezTo>
                <a:lnTo>
                  <a:pt x="806767" y="3145199"/>
                </a:lnTo>
                <a:cubicBezTo>
                  <a:pt x="817142" y="3163250"/>
                  <a:pt x="829081" y="3180021"/>
                  <a:pt x="842015" y="3195656"/>
                </a:cubicBezTo>
                <a:cubicBezTo>
                  <a:pt x="898583" y="3278660"/>
                  <a:pt x="992673" y="3328974"/>
                  <a:pt x="1094154" y="3328974"/>
                </a:cubicBezTo>
                <a:lnTo>
                  <a:pt x="2656308" y="3328974"/>
                </a:lnTo>
                <a:cubicBezTo>
                  <a:pt x="2757647" y="3328974"/>
                  <a:pt x="2851879" y="3278660"/>
                  <a:pt x="2908447" y="3195656"/>
                </a:cubicBezTo>
                <a:cubicBezTo>
                  <a:pt x="2921381" y="3180021"/>
                  <a:pt x="2933320" y="3163250"/>
                  <a:pt x="2943695" y="3145199"/>
                </a:cubicBezTo>
                <a:lnTo>
                  <a:pt x="3709635" y="1816993"/>
                </a:lnTo>
                <a:cubicBezTo>
                  <a:pt x="3764071" y="1722618"/>
                  <a:pt x="3764071" y="1606498"/>
                  <a:pt x="3709635" y="1512123"/>
                </a:cubicBezTo>
                <a:close/>
              </a:path>
            </a:pathLst>
          </a:custGeom>
          <a:noFill/>
          <a:ln w="4762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1" name="Gráfico 4">
            <a:extLst>
              <a:ext uri="{FF2B5EF4-FFF2-40B4-BE49-F238E27FC236}">
                <a16:creationId xmlns:a16="http://schemas.microsoft.com/office/drawing/2014/main" id="{B1C419BC-70BB-D026-E087-6DA28565C29D}"/>
              </a:ext>
            </a:extLst>
          </p:cNvPr>
          <p:cNvSpPr/>
          <p:nvPr/>
        </p:nvSpPr>
        <p:spPr>
          <a:xfrm>
            <a:off x="11854815" y="-826476"/>
            <a:ext cx="3939818" cy="3497049"/>
          </a:xfrm>
          <a:custGeom>
            <a:avLst/>
            <a:gdLst>
              <a:gd name="connsiteX0" fmla="*/ 3734597 w 3775409"/>
              <a:gd name="connsiteY0" fmla="*/ 1522182 h 3351117"/>
              <a:gd name="connsiteX1" fmla="*/ 3131533 w 3775409"/>
              <a:gd name="connsiteY1" fmla="*/ 476442 h 3351117"/>
              <a:gd name="connsiteX2" fmla="*/ 2945392 w 3775409"/>
              <a:gd name="connsiteY2" fmla="*/ 153806 h 3351117"/>
              <a:gd name="connsiteX3" fmla="*/ 2679271 w 3775409"/>
              <a:gd name="connsiteY3" fmla="*/ 0 h 3351117"/>
              <a:gd name="connsiteX4" fmla="*/ 1096425 w 3775409"/>
              <a:gd name="connsiteY4" fmla="*/ 0 h 3351117"/>
              <a:gd name="connsiteX5" fmla="*/ 830304 w 3775409"/>
              <a:gd name="connsiteY5" fmla="*/ 153806 h 3351117"/>
              <a:gd name="connsiteX6" fmla="*/ 644163 w 3775409"/>
              <a:gd name="connsiteY6" fmla="*/ 476442 h 3351117"/>
              <a:gd name="connsiteX7" fmla="*/ 41098 w 3775409"/>
              <a:gd name="connsiteY7" fmla="*/ 1522182 h 3351117"/>
              <a:gd name="connsiteX8" fmla="*/ 41098 w 3775409"/>
              <a:gd name="connsiteY8" fmla="*/ 1829079 h 3351117"/>
              <a:gd name="connsiteX9" fmla="*/ 812133 w 3775409"/>
              <a:gd name="connsiteY9" fmla="*/ 3166121 h 3351117"/>
              <a:gd name="connsiteX10" fmla="*/ 847616 w 3775409"/>
              <a:gd name="connsiteY10" fmla="*/ 3216913 h 3351117"/>
              <a:gd name="connsiteX11" fmla="*/ 1101433 w 3775409"/>
              <a:gd name="connsiteY11" fmla="*/ 3351118 h 3351117"/>
              <a:gd name="connsiteX12" fmla="*/ 2673977 w 3775409"/>
              <a:gd name="connsiteY12" fmla="*/ 3351118 h 3351117"/>
              <a:gd name="connsiteX13" fmla="*/ 2927794 w 3775409"/>
              <a:gd name="connsiteY13" fmla="*/ 3216913 h 3351117"/>
              <a:gd name="connsiteX14" fmla="*/ 2963276 w 3775409"/>
              <a:gd name="connsiteY14" fmla="*/ 3166121 h 3351117"/>
              <a:gd name="connsiteX15" fmla="*/ 3734311 w 3775409"/>
              <a:gd name="connsiteY15" fmla="*/ 1829079 h 3351117"/>
              <a:gd name="connsiteX16" fmla="*/ 3734311 w 3775409"/>
              <a:gd name="connsiteY16" fmla="*/ 1522182 h 335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75409" h="3351117">
                <a:moveTo>
                  <a:pt x="3734597" y="1522182"/>
                </a:moveTo>
                <a:lnTo>
                  <a:pt x="3131533" y="476442"/>
                </a:lnTo>
                <a:lnTo>
                  <a:pt x="2945392" y="153806"/>
                </a:lnTo>
                <a:cubicBezTo>
                  <a:pt x="2890594" y="58661"/>
                  <a:pt x="2789010" y="0"/>
                  <a:pt x="2679271" y="0"/>
                </a:cubicBezTo>
                <a:lnTo>
                  <a:pt x="1096425" y="0"/>
                </a:lnTo>
                <a:cubicBezTo>
                  <a:pt x="986686" y="0"/>
                  <a:pt x="885102" y="58661"/>
                  <a:pt x="830304" y="153806"/>
                </a:cubicBezTo>
                <a:lnTo>
                  <a:pt x="644163" y="476442"/>
                </a:lnTo>
                <a:lnTo>
                  <a:pt x="41098" y="1522182"/>
                </a:lnTo>
                <a:cubicBezTo>
                  <a:pt x="-13699" y="1617184"/>
                  <a:pt x="-13699" y="1734077"/>
                  <a:pt x="41098" y="1829079"/>
                </a:cubicBezTo>
                <a:lnTo>
                  <a:pt x="812133" y="3166121"/>
                </a:lnTo>
                <a:cubicBezTo>
                  <a:pt x="822578" y="3184292"/>
                  <a:pt x="834596" y="3201175"/>
                  <a:pt x="847616" y="3216913"/>
                </a:cubicBezTo>
                <a:cubicBezTo>
                  <a:pt x="904560" y="3300469"/>
                  <a:pt x="999276" y="3351118"/>
                  <a:pt x="1101433" y="3351118"/>
                </a:cubicBezTo>
                <a:lnTo>
                  <a:pt x="2673977" y="3351118"/>
                </a:lnTo>
                <a:cubicBezTo>
                  <a:pt x="2775990" y="3351118"/>
                  <a:pt x="2870849" y="3300469"/>
                  <a:pt x="2927794" y="3216913"/>
                </a:cubicBezTo>
                <a:cubicBezTo>
                  <a:pt x="2940813" y="3201175"/>
                  <a:pt x="2952832" y="3184292"/>
                  <a:pt x="2963276" y="3166121"/>
                </a:cubicBezTo>
                <a:lnTo>
                  <a:pt x="3734311" y="1829079"/>
                </a:lnTo>
                <a:cubicBezTo>
                  <a:pt x="3789109" y="1734077"/>
                  <a:pt x="3789109" y="1617184"/>
                  <a:pt x="3734311" y="1522182"/>
                </a:cubicBezTo>
                <a:close/>
              </a:path>
            </a:pathLst>
          </a:custGeom>
          <a:noFill/>
          <a:ln w="5715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AAE6846-D7C2-4F04-B12D-1A3D0735D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754" y="836554"/>
            <a:ext cx="4045655" cy="111810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CB9D4C1-9A03-93A1-C72F-41619C01B68E}"/>
              </a:ext>
            </a:extLst>
          </p:cNvPr>
          <p:cNvSpPr txBox="1"/>
          <p:nvPr/>
        </p:nvSpPr>
        <p:spPr>
          <a:xfrm>
            <a:off x="600820" y="3969806"/>
            <a:ext cx="5192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spc="-80" dirty="0">
                <a:solidFill>
                  <a:srgbClr val="000051"/>
                </a:solidFill>
                <a:latin typeface="Exo 2 SemiBold" pitchFamily="2" charset="0"/>
              </a:rPr>
              <a:t>Nossas Defesas</a:t>
            </a:r>
          </a:p>
          <a:p>
            <a:r>
              <a:rPr lang="pt-BR" sz="4000" spc="-80" dirty="0">
                <a:solidFill>
                  <a:srgbClr val="000051"/>
                </a:solidFill>
                <a:latin typeface="Exo 2 SemiBold" pitchFamily="2" charset="0"/>
              </a:rPr>
              <a:t>Fundos Pós-Fixados</a:t>
            </a:r>
          </a:p>
        </p:txBody>
      </p:sp>
    </p:spTree>
    <p:extLst>
      <p:ext uri="{BB962C8B-B14F-4D97-AF65-F5344CB8AC3E}">
        <p14:creationId xmlns:p14="http://schemas.microsoft.com/office/powerpoint/2010/main" val="334815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5E-6 -0.023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2.08333E-6 0.0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458 0 L 4.16667E-7 0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ráfico 52">
            <a:extLst>
              <a:ext uri="{FF2B5EF4-FFF2-40B4-BE49-F238E27FC236}">
                <a16:creationId xmlns:a16="http://schemas.microsoft.com/office/drawing/2014/main" id="{58D85B6C-F88C-464F-89E2-AF22A48E4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054875">
            <a:off x="4822048" y="-3727739"/>
            <a:ext cx="4068806" cy="4310333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23ED58C9-7C94-4589-860D-B5494B96A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08063">
            <a:off x="11106426" y="489805"/>
            <a:ext cx="4068805" cy="431033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7EC0BAB-10D4-F2E9-B1B7-1AE5389318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995" y="1080170"/>
            <a:ext cx="1918162" cy="191816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7051362-B69B-37D0-464F-D162BC4E50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40" y="1080170"/>
            <a:ext cx="1911103" cy="191110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B04FABC-34CD-0A17-19AB-E763B6C9C1CC}"/>
              </a:ext>
            </a:extLst>
          </p:cNvPr>
          <p:cNvSpPr txBox="1"/>
          <p:nvPr/>
        </p:nvSpPr>
        <p:spPr>
          <a:xfrm>
            <a:off x="272292" y="186769"/>
            <a:ext cx="71099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400" spc="-90" dirty="0">
                <a:solidFill>
                  <a:schemeClr val="bg1"/>
                </a:solidFill>
                <a:latin typeface="Exo 2 SemiBold" pitchFamily="2" charset="0"/>
              </a:rPr>
              <a:t>Sobre nós: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B15C25B-3C40-A1C7-42FD-8E70D8D493B8}"/>
              </a:ext>
            </a:extLst>
          </p:cNvPr>
          <p:cNvSpPr/>
          <p:nvPr/>
        </p:nvSpPr>
        <p:spPr>
          <a:xfrm>
            <a:off x="612232" y="3230111"/>
            <a:ext cx="4680520" cy="2921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chemeClr val="bg1"/>
              </a:buClr>
              <a:buSzPct val="142000"/>
            </a:pPr>
            <a:r>
              <a:rPr lang="pt-BR" sz="1900" b="1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Wingdings" panose="05000000000000000000" pitchFamily="2" charset="2"/>
              </a:rPr>
              <a:t>Fábio Francisco Gonçalves </a:t>
            </a:r>
            <a:r>
              <a:rPr lang="pt-BR" sz="15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Wingdings" panose="05000000000000000000" pitchFamily="2" charset="2"/>
              </a:rPr>
              <a:t>é Analista de Valores Mobiliários, CNPI-P, graduado em Administração com ênfase em Comércio Exterior e MBA em Mercado de Capitais  pela UCS, Especialização em Gestão Bancária e Especialização em Business Analytics pela UFRGS. É </a:t>
            </a:r>
            <a:r>
              <a:rPr lang="pt-BR" sz="1500" i="1" dirty="0" err="1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Wingdings" panose="05000000000000000000" pitchFamily="2" charset="2"/>
              </a:rPr>
              <a:t>head</a:t>
            </a:r>
            <a:r>
              <a:rPr lang="pt-BR" sz="15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Wingdings" panose="05000000000000000000" pitchFamily="2" charset="2"/>
              </a:rPr>
              <a:t> comercial na Banrisul Corretora, atuando na vertical de clientes desde 2008.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9C57E05E-E50E-2D8D-E45C-E05E16FC46FD}"/>
              </a:ext>
            </a:extLst>
          </p:cNvPr>
          <p:cNvSpPr/>
          <p:nvPr/>
        </p:nvSpPr>
        <p:spPr>
          <a:xfrm>
            <a:off x="5868816" y="3230111"/>
            <a:ext cx="4680520" cy="2921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chemeClr val="bg1"/>
              </a:buClr>
              <a:buSzPct val="142000"/>
            </a:pPr>
            <a:r>
              <a:rPr lang="pt-BR" sz="1900" b="1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Wingdings" panose="05000000000000000000" pitchFamily="2" charset="2"/>
              </a:rPr>
              <a:t>Daniel Bozz </a:t>
            </a:r>
            <a:r>
              <a:rPr lang="pt-BR" sz="15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Wingdings" panose="05000000000000000000" pitchFamily="2" charset="2"/>
              </a:rPr>
              <a:t>é mestre em Economia do Desenvolvimento pela PUC-RS, possui MBA em Finanças, Investimento e Banking pela PUC-RS e é graduado em Ciências Econômicas pela UCS. Há mais de 15 anos atuando no mercado financeiro, integra o grupo de economistas do Banrisul que nos últimos meses esteve presente no Top 5 do BCB.</a:t>
            </a:r>
          </a:p>
        </p:txBody>
      </p:sp>
    </p:spTree>
    <p:extLst>
      <p:ext uri="{BB962C8B-B14F-4D97-AF65-F5344CB8AC3E}">
        <p14:creationId xmlns:p14="http://schemas.microsoft.com/office/powerpoint/2010/main" val="1830885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áfico 53">
            <a:extLst>
              <a:ext uri="{FF2B5EF4-FFF2-40B4-BE49-F238E27FC236}">
                <a16:creationId xmlns:a16="http://schemas.microsoft.com/office/drawing/2014/main" id="{23ED58C9-7C94-4589-860D-B5494B96A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4974934">
            <a:off x="-1608117" y="-2507077"/>
            <a:ext cx="4068805" cy="4310333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3E3CA572-9F45-4CEE-89BB-AC1B61D38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4425446">
            <a:off x="11698163" y="3127881"/>
            <a:ext cx="3606331" cy="3820406"/>
          </a:xfrm>
          <a:prstGeom prst="rect">
            <a:avLst/>
          </a:prstGeom>
        </p:spPr>
      </p:pic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DDE1991A-0B74-4BFB-BB72-1DD1050B60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2366575"/>
              </p:ext>
            </p:extLst>
          </p:nvPr>
        </p:nvGraphicFramePr>
        <p:xfrm>
          <a:off x="1585912" y="1872258"/>
          <a:ext cx="9629775" cy="4510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CaixaDeTexto 1">
            <a:extLst>
              <a:ext uri="{FF2B5EF4-FFF2-40B4-BE49-F238E27FC236}">
                <a16:creationId xmlns:a16="http://schemas.microsoft.com/office/drawing/2014/main" id="{A9EDCF22-E027-64D0-E3B5-A3FB1C587DF5}"/>
              </a:ext>
            </a:extLst>
          </p:cNvPr>
          <p:cNvSpPr txBox="1"/>
          <p:nvPr/>
        </p:nvSpPr>
        <p:spPr>
          <a:xfrm>
            <a:off x="0" y="493782"/>
            <a:ext cx="1280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343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-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 SemiBold" pitchFamily="2" charset="0"/>
                <a:ea typeface="+mn-ea"/>
                <a:cs typeface="+mn-cs"/>
              </a:rPr>
              <a:t>Foco na Meta Atuarial</a:t>
            </a:r>
          </a:p>
        </p:txBody>
      </p:sp>
    </p:spTree>
    <p:extLst>
      <p:ext uri="{BB962C8B-B14F-4D97-AF65-F5344CB8AC3E}">
        <p14:creationId xmlns:p14="http://schemas.microsoft.com/office/powerpoint/2010/main" val="1478155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A045F-4C9E-6493-EFB4-E16E5B17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: Cantos Superiores Arredondados 16">
            <a:extLst>
              <a:ext uri="{FF2B5EF4-FFF2-40B4-BE49-F238E27FC236}">
                <a16:creationId xmlns:a16="http://schemas.microsoft.com/office/drawing/2014/main" id="{5AC94493-CABE-C1AC-4427-805589E5C8AD}"/>
              </a:ext>
            </a:extLst>
          </p:cNvPr>
          <p:cNvSpPr/>
          <p:nvPr/>
        </p:nvSpPr>
        <p:spPr>
          <a:xfrm rot="10800000">
            <a:off x="0" y="0"/>
            <a:ext cx="12801600" cy="2800815"/>
          </a:xfrm>
          <a:prstGeom prst="round2SameRect">
            <a:avLst>
              <a:gd name="adj1" fmla="val 9775"/>
              <a:gd name="adj2" fmla="val 0"/>
            </a:avLst>
          </a:prstGeom>
          <a:solidFill>
            <a:srgbClr val="3625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7B480173-BA30-C95A-8E56-108D515286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" r="45643"/>
          <a:stretch/>
        </p:blipFill>
        <p:spPr>
          <a:xfrm>
            <a:off x="6394127" y="0"/>
            <a:ext cx="6407474" cy="7200900"/>
          </a:xfrm>
          <a:custGeom>
            <a:avLst/>
            <a:gdLst>
              <a:gd name="connsiteX0" fmla="*/ 1859234 w 6102356"/>
              <a:gd name="connsiteY0" fmla="*/ 0 h 6858000"/>
              <a:gd name="connsiteX1" fmla="*/ 6102356 w 6102356"/>
              <a:gd name="connsiteY1" fmla="*/ 0 h 6858000"/>
              <a:gd name="connsiteX2" fmla="*/ 6102356 w 6102356"/>
              <a:gd name="connsiteY2" fmla="*/ 6858000 h 6858000"/>
              <a:gd name="connsiteX3" fmla="*/ 1858869 w 6102356"/>
              <a:gd name="connsiteY3" fmla="*/ 6858000 h 6858000"/>
              <a:gd name="connsiteX4" fmla="*/ 102717 w 6102356"/>
              <a:gd name="connsiteY4" fmla="*/ 3812662 h 6858000"/>
              <a:gd name="connsiteX5" fmla="*/ 102717 w 6102356"/>
              <a:gd name="connsiteY5" fmla="*/ 3045696 h 6858000"/>
              <a:gd name="connsiteX6" fmla="*/ 1609819 w 6102356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6" h="6858000">
                <a:moveTo>
                  <a:pt x="1859234" y="0"/>
                </a:moveTo>
                <a:lnTo>
                  <a:pt x="6102356" y="0"/>
                </a:lnTo>
                <a:lnTo>
                  <a:pt x="6102356" y="6858000"/>
                </a:lnTo>
                <a:lnTo>
                  <a:pt x="1858869" y="6858000"/>
                </a:lnTo>
                <a:lnTo>
                  <a:pt x="102717" y="3812662"/>
                </a:lnTo>
                <a:cubicBezTo>
                  <a:pt x="-34238" y="3575244"/>
                  <a:pt x="-34238" y="3283129"/>
                  <a:pt x="102717" y="3045696"/>
                </a:cubicBezTo>
                <a:lnTo>
                  <a:pt x="1609819" y="432296"/>
                </a:lnTo>
                <a:close/>
              </a:path>
            </a:pathLst>
          </a:custGeom>
        </p:spPr>
      </p:pic>
      <p:sp>
        <p:nvSpPr>
          <p:cNvPr id="12" name="Gráfico 4">
            <a:extLst>
              <a:ext uri="{FF2B5EF4-FFF2-40B4-BE49-F238E27FC236}">
                <a16:creationId xmlns:a16="http://schemas.microsoft.com/office/drawing/2014/main" id="{886569B9-3FDE-F5AF-5276-1838D8055068}"/>
              </a:ext>
            </a:extLst>
          </p:cNvPr>
          <p:cNvSpPr/>
          <p:nvPr/>
        </p:nvSpPr>
        <p:spPr>
          <a:xfrm rot="16200000">
            <a:off x="9481508" y="5571016"/>
            <a:ext cx="4001225" cy="3551556"/>
          </a:xfrm>
          <a:custGeom>
            <a:avLst/>
            <a:gdLst>
              <a:gd name="connsiteX0" fmla="*/ 3709919 w 3750461"/>
              <a:gd name="connsiteY0" fmla="*/ 1512123 h 3328973"/>
              <a:gd name="connsiteX1" fmla="*/ 3110840 w 3750461"/>
              <a:gd name="connsiteY1" fmla="*/ 473294 h 3328973"/>
              <a:gd name="connsiteX2" fmla="*/ 2925929 w 3750461"/>
              <a:gd name="connsiteY2" fmla="*/ 152790 h 3328973"/>
              <a:gd name="connsiteX3" fmla="*/ 2661567 w 3750461"/>
              <a:gd name="connsiteY3" fmla="*/ 0 h 3328973"/>
              <a:gd name="connsiteX4" fmla="*/ 1089180 w 3750461"/>
              <a:gd name="connsiteY4" fmla="*/ 0 h 3328973"/>
              <a:gd name="connsiteX5" fmla="*/ 824817 w 3750461"/>
              <a:gd name="connsiteY5" fmla="*/ 152790 h 3328973"/>
              <a:gd name="connsiteX6" fmla="*/ 639906 w 3750461"/>
              <a:gd name="connsiteY6" fmla="*/ 473294 h 3328973"/>
              <a:gd name="connsiteX7" fmla="*/ 40827 w 3750461"/>
              <a:gd name="connsiteY7" fmla="*/ 1512123 h 3328973"/>
              <a:gd name="connsiteX8" fmla="*/ 40827 w 3750461"/>
              <a:gd name="connsiteY8" fmla="*/ 1816993 h 3328973"/>
              <a:gd name="connsiteX9" fmla="*/ 806767 w 3750461"/>
              <a:gd name="connsiteY9" fmla="*/ 3145199 h 3328973"/>
              <a:gd name="connsiteX10" fmla="*/ 842015 w 3750461"/>
              <a:gd name="connsiteY10" fmla="*/ 3195656 h 3328973"/>
              <a:gd name="connsiteX11" fmla="*/ 1094154 w 3750461"/>
              <a:gd name="connsiteY11" fmla="*/ 3328974 h 3328973"/>
              <a:gd name="connsiteX12" fmla="*/ 2656308 w 3750461"/>
              <a:gd name="connsiteY12" fmla="*/ 3328974 h 3328973"/>
              <a:gd name="connsiteX13" fmla="*/ 2908447 w 3750461"/>
              <a:gd name="connsiteY13" fmla="*/ 3195656 h 3328973"/>
              <a:gd name="connsiteX14" fmla="*/ 2943695 w 3750461"/>
              <a:gd name="connsiteY14" fmla="*/ 3145199 h 3328973"/>
              <a:gd name="connsiteX15" fmla="*/ 3709635 w 3750461"/>
              <a:gd name="connsiteY15" fmla="*/ 1816993 h 3328973"/>
              <a:gd name="connsiteX16" fmla="*/ 3709635 w 3750461"/>
              <a:gd name="connsiteY16" fmla="*/ 1512123 h 332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50461" h="3328973">
                <a:moveTo>
                  <a:pt x="3709919" y="1512123"/>
                </a:moveTo>
                <a:lnTo>
                  <a:pt x="3110840" y="473294"/>
                </a:lnTo>
                <a:lnTo>
                  <a:pt x="2925929" y="152790"/>
                </a:lnTo>
                <a:cubicBezTo>
                  <a:pt x="2871493" y="58273"/>
                  <a:pt x="2770581" y="0"/>
                  <a:pt x="2661567" y="0"/>
                </a:cubicBezTo>
                <a:lnTo>
                  <a:pt x="1089180" y="0"/>
                </a:lnTo>
                <a:cubicBezTo>
                  <a:pt x="980166" y="0"/>
                  <a:pt x="879253" y="58273"/>
                  <a:pt x="824817" y="152790"/>
                </a:cubicBezTo>
                <a:lnTo>
                  <a:pt x="639906" y="473294"/>
                </a:lnTo>
                <a:lnTo>
                  <a:pt x="40827" y="1512123"/>
                </a:lnTo>
                <a:cubicBezTo>
                  <a:pt x="-13609" y="1606498"/>
                  <a:pt x="-13609" y="1722618"/>
                  <a:pt x="40827" y="1816993"/>
                </a:cubicBezTo>
                <a:lnTo>
                  <a:pt x="806767" y="3145199"/>
                </a:lnTo>
                <a:cubicBezTo>
                  <a:pt x="817142" y="3163250"/>
                  <a:pt x="829081" y="3180021"/>
                  <a:pt x="842015" y="3195656"/>
                </a:cubicBezTo>
                <a:cubicBezTo>
                  <a:pt x="898583" y="3278660"/>
                  <a:pt x="992673" y="3328974"/>
                  <a:pt x="1094154" y="3328974"/>
                </a:cubicBezTo>
                <a:lnTo>
                  <a:pt x="2656308" y="3328974"/>
                </a:lnTo>
                <a:cubicBezTo>
                  <a:pt x="2757647" y="3328974"/>
                  <a:pt x="2851879" y="3278660"/>
                  <a:pt x="2908447" y="3195656"/>
                </a:cubicBezTo>
                <a:cubicBezTo>
                  <a:pt x="2921381" y="3180021"/>
                  <a:pt x="2933320" y="3163250"/>
                  <a:pt x="2943695" y="3145199"/>
                </a:cubicBezTo>
                <a:lnTo>
                  <a:pt x="3709635" y="1816993"/>
                </a:lnTo>
                <a:cubicBezTo>
                  <a:pt x="3764071" y="1722618"/>
                  <a:pt x="3764071" y="1606498"/>
                  <a:pt x="3709635" y="1512123"/>
                </a:cubicBezTo>
                <a:close/>
              </a:path>
            </a:pathLst>
          </a:custGeom>
          <a:noFill/>
          <a:ln w="4762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1" name="Gráfico 4">
            <a:extLst>
              <a:ext uri="{FF2B5EF4-FFF2-40B4-BE49-F238E27FC236}">
                <a16:creationId xmlns:a16="http://schemas.microsoft.com/office/drawing/2014/main" id="{B1C419BC-70BB-D026-E087-6DA28565C29D}"/>
              </a:ext>
            </a:extLst>
          </p:cNvPr>
          <p:cNvSpPr/>
          <p:nvPr/>
        </p:nvSpPr>
        <p:spPr>
          <a:xfrm>
            <a:off x="11854815" y="-826476"/>
            <a:ext cx="3939818" cy="3497049"/>
          </a:xfrm>
          <a:custGeom>
            <a:avLst/>
            <a:gdLst>
              <a:gd name="connsiteX0" fmla="*/ 3734597 w 3775409"/>
              <a:gd name="connsiteY0" fmla="*/ 1522182 h 3351117"/>
              <a:gd name="connsiteX1" fmla="*/ 3131533 w 3775409"/>
              <a:gd name="connsiteY1" fmla="*/ 476442 h 3351117"/>
              <a:gd name="connsiteX2" fmla="*/ 2945392 w 3775409"/>
              <a:gd name="connsiteY2" fmla="*/ 153806 h 3351117"/>
              <a:gd name="connsiteX3" fmla="*/ 2679271 w 3775409"/>
              <a:gd name="connsiteY3" fmla="*/ 0 h 3351117"/>
              <a:gd name="connsiteX4" fmla="*/ 1096425 w 3775409"/>
              <a:gd name="connsiteY4" fmla="*/ 0 h 3351117"/>
              <a:gd name="connsiteX5" fmla="*/ 830304 w 3775409"/>
              <a:gd name="connsiteY5" fmla="*/ 153806 h 3351117"/>
              <a:gd name="connsiteX6" fmla="*/ 644163 w 3775409"/>
              <a:gd name="connsiteY6" fmla="*/ 476442 h 3351117"/>
              <a:gd name="connsiteX7" fmla="*/ 41098 w 3775409"/>
              <a:gd name="connsiteY7" fmla="*/ 1522182 h 3351117"/>
              <a:gd name="connsiteX8" fmla="*/ 41098 w 3775409"/>
              <a:gd name="connsiteY8" fmla="*/ 1829079 h 3351117"/>
              <a:gd name="connsiteX9" fmla="*/ 812133 w 3775409"/>
              <a:gd name="connsiteY9" fmla="*/ 3166121 h 3351117"/>
              <a:gd name="connsiteX10" fmla="*/ 847616 w 3775409"/>
              <a:gd name="connsiteY10" fmla="*/ 3216913 h 3351117"/>
              <a:gd name="connsiteX11" fmla="*/ 1101433 w 3775409"/>
              <a:gd name="connsiteY11" fmla="*/ 3351118 h 3351117"/>
              <a:gd name="connsiteX12" fmla="*/ 2673977 w 3775409"/>
              <a:gd name="connsiteY12" fmla="*/ 3351118 h 3351117"/>
              <a:gd name="connsiteX13" fmla="*/ 2927794 w 3775409"/>
              <a:gd name="connsiteY13" fmla="*/ 3216913 h 3351117"/>
              <a:gd name="connsiteX14" fmla="*/ 2963276 w 3775409"/>
              <a:gd name="connsiteY14" fmla="*/ 3166121 h 3351117"/>
              <a:gd name="connsiteX15" fmla="*/ 3734311 w 3775409"/>
              <a:gd name="connsiteY15" fmla="*/ 1829079 h 3351117"/>
              <a:gd name="connsiteX16" fmla="*/ 3734311 w 3775409"/>
              <a:gd name="connsiteY16" fmla="*/ 1522182 h 335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75409" h="3351117">
                <a:moveTo>
                  <a:pt x="3734597" y="1522182"/>
                </a:moveTo>
                <a:lnTo>
                  <a:pt x="3131533" y="476442"/>
                </a:lnTo>
                <a:lnTo>
                  <a:pt x="2945392" y="153806"/>
                </a:lnTo>
                <a:cubicBezTo>
                  <a:pt x="2890594" y="58661"/>
                  <a:pt x="2789010" y="0"/>
                  <a:pt x="2679271" y="0"/>
                </a:cubicBezTo>
                <a:lnTo>
                  <a:pt x="1096425" y="0"/>
                </a:lnTo>
                <a:cubicBezTo>
                  <a:pt x="986686" y="0"/>
                  <a:pt x="885102" y="58661"/>
                  <a:pt x="830304" y="153806"/>
                </a:cubicBezTo>
                <a:lnTo>
                  <a:pt x="644163" y="476442"/>
                </a:lnTo>
                <a:lnTo>
                  <a:pt x="41098" y="1522182"/>
                </a:lnTo>
                <a:cubicBezTo>
                  <a:pt x="-13699" y="1617184"/>
                  <a:pt x="-13699" y="1734077"/>
                  <a:pt x="41098" y="1829079"/>
                </a:cubicBezTo>
                <a:lnTo>
                  <a:pt x="812133" y="3166121"/>
                </a:lnTo>
                <a:cubicBezTo>
                  <a:pt x="822578" y="3184292"/>
                  <a:pt x="834596" y="3201175"/>
                  <a:pt x="847616" y="3216913"/>
                </a:cubicBezTo>
                <a:cubicBezTo>
                  <a:pt x="904560" y="3300469"/>
                  <a:pt x="999276" y="3351118"/>
                  <a:pt x="1101433" y="3351118"/>
                </a:cubicBezTo>
                <a:lnTo>
                  <a:pt x="2673977" y="3351118"/>
                </a:lnTo>
                <a:cubicBezTo>
                  <a:pt x="2775990" y="3351118"/>
                  <a:pt x="2870849" y="3300469"/>
                  <a:pt x="2927794" y="3216913"/>
                </a:cubicBezTo>
                <a:cubicBezTo>
                  <a:pt x="2940813" y="3201175"/>
                  <a:pt x="2952832" y="3184292"/>
                  <a:pt x="2963276" y="3166121"/>
                </a:cubicBezTo>
                <a:lnTo>
                  <a:pt x="3734311" y="1829079"/>
                </a:lnTo>
                <a:cubicBezTo>
                  <a:pt x="3789109" y="1734077"/>
                  <a:pt x="3789109" y="1617184"/>
                  <a:pt x="3734311" y="1522182"/>
                </a:cubicBezTo>
                <a:close/>
              </a:path>
            </a:pathLst>
          </a:custGeom>
          <a:noFill/>
          <a:ln w="5715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AAE6846-D7C2-4F04-B12D-1A3D0735D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754" y="836554"/>
            <a:ext cx="4045655" cy="111810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E23E41E-357B-BD30-D0A2-B3B160EACD6B}"/>
              </a:ext>
            </a:extLst>
          </p:cNvPr>
          <p:cNvSpPr txBox="1"/>
          <p:nvPr/>
        </p:nvSpPr>
        <p:spPr>
          <a:xfrm>
            <a:off x="600820" y="3969806"/>
            <a:ext cx="51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spc="-80" dirty="0">
                <a:solidFill>
                  <a:srgbClr val="000051"/>
                </a:solidFill>
                <a:latin typeface="Exo 2 SemiBold" pitchFamily="2" charset="0"/>
              </a:rPr>
              <a:t>Nossos Arqueiros</a:t>
            </a:r>
          </a:p>
          <a:p>
            <a:r>
              <a:rPr lang="pt-BR" sz="4000" spc="-80" dirty="0">
                <a:solidFill>
                  <a:srgbClr val="000051"/>
                </a:solidFill>
                <a:latin typeface="Exo 2 SemiBold" pitchFamily="2" charset="0"/>
              </a:rPr>
              <a:t>Não despreze o potencial dos fundos indexados e da Renda Variável!</a:t>
            </a:r>
          </a:p>
        </p:txBody>
      </p:sp>
    </p:spTree>
    <p:extLst>
      <p:ext uri="{BB962C8B-B14F-4D97-AF65-F5344CB8AC3E}">
        <p14:creationId xmlns:p14="http://schemas.microsoft.com/office/powerpoint/2010/main" val="85337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5E-6 -0.023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2.08333E-6 0.0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458 0 L 4.16667E-7 0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C8533-823A-6151-A4C5-77C1ADA7E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5FCD1F94-167D-46F6-8296-13F2B4CEE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9487817"/>
              </p:ext>
            </p:extLst>
          </p:nvPr>
        </p:nvGraphicFramePr>
        <p:xfrm>
          <a:off x="997406" y="144069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218861EF-8BDA-3AE3-C905-B1078D70C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3DCC529-C2E6-912F-E98A-362C40D6C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10A4552-7147-F625-A04B-7A437C53C224}"/>
              </a:ext>
            </a:extLst>
          </p:cNvPr>
          <p:cNvSpPr txBox="1"/>
          <p:nvPr/>
        </p:nvSpPr>
        <p:spPr>
          <a:xfrm>
            <a:off x="280120" y="259005"/>
            <a:ext cx="12241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Nossos arqueiros e cavalaria já dão sinais de eficiência em 2025:</a:t>
            </a:r>
          </a:p>
        </p:txBody>
      </p:sp>
    </p:spTree>
    <p:extLst>
      <p:ext uri="{BB962C8B-B14F-4D97-AF65-F5344CB8AC3E}">
        <p14:creationId xmlns:p14="http://schemas.microsoft.com/office/powerpoint/2010/main" val="1188631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A045F-4C9E-6493-EFB4-E16E5B17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: Cantos Superiores Arredondados 16">
            <a:extLst>
              <a:ext uri="{FF2B5EF4-FFF2-40B4-BE49-F238E27FC236}">
                <a16:creationId xmlns:a16="http://schemas.microsoft.com/office/drawing/2014/main" id="{5AC94493-CABE-C1AC-4427-805589E5C8AD}"/>
              </a:ext>
            </a:extLst>
          </p:cNvPr>
          <p:cNvSpPr/>
          <p:nvPr/>
        </p:nvSpPr>
        <p:spPr>
          <a:xfrm rot="10800000">
            <a:off x="0" y="0"/>
            <a:ext cx="12801600" cy="2800815"/>
          </a:xfrm>
          <a:prstGeom prst="round2SameRect">
            <a:avLst>
              <a:gd name="adj1" fmla="val 9775"/>
              <a:gd name="adj2" fmla="val 0"/>
            </a:avLst>
          </a:prstGeom>
          <a:solidFill>
            <a:srgbClr val="3625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7B480173-BA30-C95A-8E56-108D515286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1" r="27927"/>
          <a:stretch/>
        </p:blipFill>
        <p:spPr>
          <a:xfrm>
            <a:off x="6394127" y="0"/>
            <a:ext cx="6407474" cy="7200900"/>
          </a:xfrm>
          <a:custGeom>
            <a:avLst/>
            <a:gdLst>
              <a:gd name="connsiteX0" fmla="*/ 1859234 w 6102356"/>
              <a:gd name="connsiteY0" fmla="*/ 0 h 6858000"/>
              <a:gd name="connsiteX1" fmla="*/ 6102356 w 6102356"/>
              <a:gd name="connsiteY1" fmla="*/ 0 h 6858000"/>
              <a:gd name="connsiteX2" fmla="*/ 6102356 w 6102356"/>
              <a:gd name="connsiteY2" fmla="*/ 6858000 h 6858000"/>
              <a:gd name="connsiteX3" fmla="*/ 1858869 w 6102356"/>
              <a:gd name="connsiteY3" fmla="*/ 6858000 h 6858000"/>
              <a:gd name="connsiteX4" fmla="*/ 102717 w 6102356"/>
              <a:gd name="connsiteY4" fmla="*/ 3812662 h 6858000"/>
              <a:gd name="connsiteX5" fmla="*/ 102717 w 6102356"/>
              <a:gd name="connsiteY5" fmla="*/ 3045696 h 6858000"/>
              <a:gd name="connsiteX6" fmla="*/ 1609819 w 6102356"/>
              <a:gd name="connsiteY6" fmla="*/ 43229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356" h="6858000">
                <a:moveTo>
                  <a:pt x="1859234" y="0"/>
                </a:moveTo>
                <a:lnTo>
                  <a:pt x="6102356" y="0"/>
                </a:lnTo>
                <a:lnTo>
                  <a:pt x="6102356" y="6858000"/>
                </a:lnTo>
                <a:lnTo>
                  <a:pt x="1858869" y="6858000"/>
                </a:lnTo>
                <a:lnTo>
                  <a:pt x="102717" y="3812662"/>
                </a:lnTo>
                <a:cubicBezTo>
                  <a:pt x="-34238" y="3575244"/>
                  <a:pt x="-34238" y="3283129"/>
                  <a:pt x="102717" y="3045696"/>
                </a:cubicBezTo>
                <a:lnTo>
                  <a:pt x="1609819" y="432296"/>
                </a:lnTo>
                <a:close/>
              </a:path>
            </a:pathLst>
          </a:custGeom>
        </p:spPr>
      </p:pic>
      <p:sp>
        <p:nvSpPr>
          <p:cNvPr id="12" name="Gráfico 4">
            <a:extLst>
              <a:ext uri="{FF2B5EF4-FFF2-40B4-BE49-F238E27FC236}">
                <a16:creationId xmlns:a16="http://schemas.microsoft.com/office/drawing/2014/main" id="{886569B9-3FDE-F5AF-5276-1838D8055068}"/>
              </a:ext>
            </a:extLst>
          </p:cNvPr>
          <p:cNvSpPr/>
          <p:nvPr/>
        </p:nvSpPr>
        <p:spPr>
          <a:xfrm rot="16200000">
            <a:off x="9481508" y="5571016"/>
            <a:ext cx="4001225" cy="3551556"/>
          </a:xfrm>
          <a:custGeom>
            <a:avLst/>
            <a:gdLst>
              <a:gd name="connsiteX0" fmla="*/ 3709919 w 3750461"/>
              <a:gd name="connsiteY0" fmla="*/ 1512123 h 3328973"/>
              <a:gd name="connsiteX1" fmla="*/ 3110840 w 3750461"/>
              <a:gd name="connsiteY1" fmla="*/ 473294 h 3328973"/>
              <a:gd name="connsiteX2" fmla="*/ 2925929 w 3750461"/>
              <a:gd name="connsiteY2" fmla="*/ 152790 h 3328973"/>
              <a:gd name="connsiteX3" fmla="*/ 2661567 w 3750461"/>
              <a:gd name="connsiteY3" fmla="*/ 0 h 3328973"/>
              <a:gd name="connsiteX4" fmla="*/ 1089180 w 3750461"/>
              <a:gd name="connsiteY4" fmla="*/ 0 h 3328973"/>
              <a:gd name="connsiteX5" fmla="*/ 824817 w 3750461"/>
              <a:gd name="connsiteY5" fmla="*/ 152790 h 3328973"/>
              <a:gd name="connsiteX6" fmla="*/ 639906 w 3750461"/>
              <a:gd name="connsiteY6" fmla="*/ 473294 h 3328973"/>
              <a:gd name="connsiteX7" fmla="*/ 40827 w 3750461"/>
              <a:gd name="connsiteY7" fmla="*/ 1512123 h 3328973"/>
              <a:gd name="connsiteX8" fmla="*/ 40827 w 3750461"/>
              <a:gd name="connsiteY8" fmla="*/ 1816993 h 3328973"/>
              <a:gd name="connsiteX9" fmla="*/ 806767 w 3750461"/>
              <a:gd name="connsiteY9" fmla="*/ 3145199 h 3328973"/>
              <a:gd name="connsiteX10" fmla="*/ 842015 w 3750461"/>
              <a:gd name="connsiteY10" fmla="*/ 3195656 h 3328973"/>
              <a:gd name="connsiteX11" fmla="*/ 1094154 w 3750461"/>
              <a:gd name="connsiteY11" fmla="*/ 3328974 h 3328973"/>
              <a:gd name="connsiteX12" fmla="*/ 2656308 w 3750461"/>
              <a:gd name="connsiteY12" fmla="*/ 3328974 h 3328973"/>
              <a:gd name="connsiteX13" fmla="*/ 2908447 w 3750461"/>
              <a:gd name="connsiteY13" fmla="*/ 3195656 h 3328973"/>
              <a:gd name="connsiteX14" fmla="*/ 2943695 w 3750461"/>
              <a:gd name="connsiteY14" fmla="*/ 3145199 h 3328973"/>
              <a:gd name="connsiteX15" fmla="*/ 3709635 w 3750461"/>
              <a:gd name="connsiteY15" fmla="*/ 1816993 h 3328973"/>
              <a:gd name="connsiteX16" fmla="*/ 3709635 w 3750461"/>
              <a:gd name="connsiteY16" fmla="*/ 1512123 h 332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50461" h="3328973">
                <a:moveTo>
                  <a:pt x="3709919" y="1512123"/>
                </a:moveTo>
                <a:lnTo>
                  <a:pt x="3110840" y="473294"/>
                </a:lnTo>
                <a:lnTo>
                  <a:pt x="2925929" y="152790"/>
                </a:lnTo>
                <a:cubicBezTo>
                  <a:pt x="2871493" y="58273"/>
                  <a:pt x="2770581" y="0"/>
                  <a:pt x="2661567" y="0"/>
                </a:cubicBezTo>
                <a:lnTo>
                  <a:pt x="1089180" y="0"/>
                </a:lnTo>
                <a:cubicBezTo>
                  <a:pt x="980166" y="0"/>
                  <a:pt x="879253" y="58273"/>
                  <a:pt x="824817" y="152790"/>
                </a:cubicBezTo>
                <a:lnTo>
                  <a:pt x="639906" y="473294"/>
                </a:lnTo>
                <a:lnTo>
                  <a:pt x="40827" y="1512123"/>
                </a:lnTo>
                <a:cubicBezTo>
                  <a:pt x="-13609" y="1606498"/>
                  <a:pt x="-13609" y="1722618"/>
                  <a:pt x="40827" y="1816993"/>
                </a:cubicBezTo>
                <a:lnTo>
                  <a:pt x="806767" y="3145199"/>
                </a:lnTo>
                <a:cubicBezTo>
                  <a:pt x="817142" y="3163250"/>
                  <a:pt x="829081" y="3180021"/>
                  <a:pt x="842015" y="3195656"/>
                </a:cubicBezTo>
                <a:cubicBezTo>
                  <a:pt x="898583" y="3278660"/>
                  <a:pt x="992673" y="3328974"/>
                  <a:pt x="1094154" y="3328974"/>
                </a:cubicBezTo>
                <a:lnTo>
                  <a:pt x="2656308" y="3328974"/>
                </a:lnTo>
                <a:cubicBezTo>
                  <a:pt x="2757647" y="3328974"/>
                  <a:pt x="2851879" y="3278660"/>
                  <a:pt x="2908447" y="3195656"/>
                </a:cubicBezTo>
                <a:cubicBezTo>
                  <a:pt x="2921381" y="3180021"/>
                  <a:pt x="2933320" y="3163250"/>
                  <a:pt x="2943695" y="3145199"/>
                </a:cubicBezTo>
                <a:lnTo>
                  <a:pt x="3709635" y="1816993"/>
                </a:lnTo>
                <a:cubicBezTo>
                  <a:pt x="3764071" y="1722618"/>
                  <a:pt x="3764071" y="1606498"/>
                  <a:pt x="3709635" y="1512123"/>
                </a:cubicBezTo>
                <a:close/>
              </a:path>
            </a:pathLst>
          </a:custGeom>
          <a:noFill/>
          <a:ln w="4762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11" name="Gráfico 4">
            <a:extLst>
              <a:ext uri="{FF2B5EF4-FFF2-40B4-BE49-F238E27FC236}">
                <a16:creationId xmlns:a16="http://schemas.microsoft.com/office/drawing/2014/main" id="{B1C419BC-70BB-D026-E087-6DA28565C29D}"/>
              </a:ext>
            </a:extLst>
          </p:cNvPr>
          <p:cNvSpPr/>
          <p:nvPr/>
        </p:nvSpPr>
        <p:spPr>
          <a:xfrm>
            <a:off x="11854815" y="-826476"/>
            <a:ext cx="3939818" cy="3497049"/>
          </a:xfrm>
          <a:custGeom>
            <a:avLst/>
            <a:gdLst>
              <a:gd name="connsiteX0" fmla="*/ 3734597 w 3775409"/>
              <a:gd name="connsiteY0" fmla="*/ 1522182 h 3351117"/>
              <a:gd name="connsiteX1" fmla="*/ 3131533 w 3775409"/>
              <a:gd name="connsiteY1" fmla="*/ 476442 h 3351117"/>
              <a:gd name="connsiteX2" fmla="*/ 2945392 w 3775409"/>
              <a:gd name="connsiteY2" fmla="*/ 153806 h 3351117"/>
              <a:gd name="connsiteX3" fmla="*/ 2679271 w 3775409"/>
              <a:gd name="connsiteY3" fmla="*/ 0 h 3351117"/>
              <a:gd name="connsiteX4" fmla="*/ 1096425 w 3775409"/>
              <a:gd name="connsiteY4" fmla="*/ 0 h 3351117"/>
              <a:gd name="connsiteX5" fmla="*/ 830304 w 3775409"/>
              <a:gd name="connsiteY5" fmla="*/ 153806 h 3351117"/>
              <a:gd name="connsiteX6" fmla="*/ 644163 w 3775409"/>
              <a:gd name="connsiteY6" fmla="*/ 476442 h 3351117"/>
              <a:gd name="connsiteX7" fmla="*/ 41098 w 3775409"/>
              <a:gd name="connsiteY7" fmla="*/ 1522182 h 3351117"/>
              <a:gd name="connsiteX8" fmla="*/ 41098 w 3775409"/>
              <a:gd name="connsiteY8" fmla="*/ 1829079 h 3351117"/>
              <a:gd name="connsiteX9" fmla="*/ 812133 w 3775409"/>
              <a:gd name="connsiteY9" fmla="*/ 3166121 h 3351117"/>
              <a:gd name="connsiteX10" fmla="*/ 847616 w 3775409"/>
              <a:gd name="connsiteY10" fmla="*/ 3216913 h 3351117"/>
              <a:gd name="connsiteX11" fmla="*/ 1101433 w 3775409"/>
              <a:gd name="connsiteY11" fmla="*/ 3351118 h 3351117"/>
              <a:gd name="connsiteX12" fmla="*/ 2673977 w 3775409"/>
              <a:gd name="connsiteY12" fmla="*/ 3351118 h 3351117"/>
              <a:gd name="connsiteX13" fmla="*/ 2927794 w 3775409"/>
              <a:gd name="connsiteY13" fmla="*/ 3216913 h 3351117"/>
              <a:gd name="connsiteX14" fmla="*/ 2963276 w 3775409"/>
              <a:gd name="connsiteY14" fmla="*/ 3166121 h 3351117"/>
              <a:gd name="connsiteX15" fmla="*/ 3734311 w 3775409"/>
              <a:gd name="connsiteY15" fmla="*/ 1829079 h 3351117"/>
              <a:gd name="connsiteX16" fmla="*/ 3734311 w 3775409"/>
              <a:gd name="connsiteY16" fmla="*/ 1522182 h 335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75409" h="3351117">
                <a:moveTo>
                  <a:pt x="3734597" y="1522182"/>
                </a:moveTo>
                <a:lnTo>
                  <a:pt x="3131533" y="476442"/>
                </a:lnTo>
                <a:lnTo>
                  <a:pt x="2945392" y="153806"/>
                </a:lnTo>
                <a:cubicBezTo>
                  <a:pt x="2890594" y="58661"/>
                  <a:pt x="2789010" y="0"/>
                  <a:pt x="2679271" y="0"/>
                </a:cubicBezTo>
                <a:lnTo>
                  <a:pt x="1096425" y="0"/>
                </a:lnTo>
                <a:cubicBezTo>
                  <a:pt x="986686" y="0"/>
                  <a:pt x="885102" y="58661"/>
                  <a:pt x="830304" y="153806"/>
                </a:cubicBezTo>
                <a:lnTo>
                  <a:pt x="644163" y="476442"/>
                </a:lnTo>
                <a:lnTo>
                  <a:pt x="41098" y="1522182"/>
                </a:lnTo>
                <a:cubicBezTo>
                  <a:pt x="-13699" y="1617184"/>
                  <a:pt x="-13699" y="1734077"/>
                  <a:pt x="41098" y="1829079"/>
                </a:cubicBezTo>
                <a:lnTo>
                  <a:pt x="812133" y="3166121"/>
                </a:lnTo>
                <a:cubicBezTo>
                  <a:pt x="822578" y="3184292"/>
                  <a:pt x="834596" y="3201175"/>
                  <a:pt x="847616" y="3216913"/>
                </a:cubicBezTo>
                <a:cubicBezTo>
                  <a:pt x="904560" y="3300469"/>
                  <a:pt x="999276" y="3351118"/>
                  <a:pt x="1101433" y="3351118"/>
                </a:cubicBezTo>
                <a:lnTo>
                  <a:pt x="2673977" y="3351118"/>
                </a:lnTo>
                <a:cubicBezTo>
                  <a:pt x="2775990" y="3351118"/>
                  <a:pt x="2870849" y="3300469"/>
                  <a:pt x="2927794" y="3216913"/>
                </a:cubicBezTo>
                <a:cubicBezTo>
                  <a:pt x="2940813" y="3201175"/>
                  <a:pt x="2952832" y="3184292"/>
                  <a:pt x="2963276" y="3166121"/>
                </a:cubicBezTo>
                <a:lnTo>
                  <a:pt x="3734311" y="1829079"/>
                </a:lnTo>
                <a:cubicBezTo>
                  <a:pt x="3789109" y="1734077"/>
                  <a:pt x="3789109" y="1617184"/>
                  <a:pt x="3734311" y="1522182"/>
                </a:cubicBezTo>
                <a:close/>
              </a:path>
            </a:pathLst>
          </a:custGeom>
          <a:noFill/>
          <a:ln w="5715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601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9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AAE6846-D7C2-4F04-B12D-1A3D0735D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754" y="836554"/>
            <a:ext cx="4045655" cy="111810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2C5DBC7-DB5F-C32B-8162-2BF3F56B91EE}"/>
              </a:ext>
            </a:extLst>
          </p:cNvPr>
          <p:cNvSpPr txBox="1"/>
          <p:nvPr/>
        </p:nvSpPr>
        <p:spPr>
          <a:xfrm>
            <a:off x="600819" y="3969806"/>
            <a:ext cx="47918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spc="-80" dirty="0">
                <a:solidFill>
                  <a:srgbClr val="000051"/>
                </a:solidFill>
                <a:latin typeface="Exo 2 SemiBold" pitchFamily="2" charset="0"/>
              </a:rPr>
              <a:t>Enfim: Espólios!</a:t>
            </a:r>
          </a:p>
          <a:p>
            <a:r>
              <a:rPr lang="pt-BR" sz="4000" spc="-80" dirty="0">
                <a:solidFill>
                  <a:srgbClr val="000051"/>
                </a:solidFill>
                <a:latin typeface="Exo 2 SemiBold" pitchFamily="2" charset="0"/>
              </a:rPr>
              <a:t>Método de operação com ETF.</a:t>
            </a:r>
          </a:p>
        </p:txBody>
      </p:sp>
    </p:spTree>
    <p:extLst>
      <p:ext uri="{BB962C8B-B14F-4D97-AF65-F5344CB8AC3E}">
        <p14:creationId xmlns:p14="http://schemas.microsoft.com/office/powerpoint/2010/main" val="229655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5E-6 -0.023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2.08333E-6 0.0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458 0 L 4.16667E-7 0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1" grpId="0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7797114-27E5-CB93-3B54-7AF1D619A183}"/>
              </a:ext>
            </a:extLst>
          </p:cNvPr>
          <p:cNvSpPr txBox="1"/>
          <p:nvPr/>
        </p:nvSpPr>
        <p:spPr>
          <a:xfrm>
            <a:off x="1" y="6364876"/>
            <a:ext cx="12801598" cy="79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600"/>
              </a:lnSpc>
            </a:pPr>
            <a:r>
              <a:rPr lang="pt-BR" sz="2000" spc="-90" dirty="0">
                <a:solidFill>
                  <a:schemeClr val="bg1">
                    <a:lumMod val="95000"/>
                  </a:schemeClr>
                </a:solidFill>
                <a:latin typeface="Exo 2 SemiBold" pitchFamily="2" charset="0"/>
              </a:rPr>
              <a:t>banrisulcorretora.com.br		comercialcorretora@banrisul.com.br            	  (51) 3215.1062</a:t>
            </a:r>
          </a:p>
        </p:txBody>
      </p:sp>
      <p:pic>
        <p:nvPicPr>
          <p:cNvPr id="54" name="Gráfico 53">
            <a:extLst>
              <a:ext uri="{FF2B5EF4-FFF2-40B4-BE49-F238E27FC236}">
                <a16:creationId xmlns:a16="http://schemas.microsoft.com/office/drawing/2014/main" id="{23ED58C9-7C94-4589-860D-B5494B96A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974934">
            <a:off x="-1608117" y="-2507077"/>
            <a:ext cx="4068805" cy="4310333"/>
          </a:xfrm>
          <a:prstGeom prst="rect">
            <a:avLst/>
          </a:prstGeom>
        </p:spPr>
      </p:pic>
      <p:pic>
        <p:nvPicPr>
          <p:cNvPr id="35" name="Gráfico 34" descr="Call center com preenchimento sólido">
            <a:extLst>
              <a:ext uri="{FF2B5EF4-FFF2-40B4-BE49-F238E27FC236}">
                <a16:creationId xmlns:a16="http://schemas.microsoft.com/office/drawing/2014/main" id="{8B0CA2BC-03A7-4815-BE2B-3DD3C70DD4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41160" y="6795215"/>
            <a:ext cx="319880" cy="319880"/>
          </a:xfrm>
          <a:prstGeom prst="rect">
            <a:avLst/>
          </a:prstGeom>
        </p:spPr>
      </p:pic>
      <p:pic>
        <p:nvPicPr>
          <p:cNvPr id="36" name="Gráfico 35" descr="Internet com preenchimento sólido">
            <a:extLst>
              <a:ext uri="{FF2B5EF4-FFF2-40B4-BE49-F238E27FC236}">
                <a16:creationId xmlns:a16="http://schemas.microsoft.com/office/drawing/2014/main" id="{4D03A989-1AE9-4329-A969-B28D949BD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8192" y="6814158"/>
            <a:ext cx="328180" cy="328180"/>
          </a:xfrm>
          <a:prstGeom prst="rect">
            <a:avLst/>
          </a:prstGeom>
        </p:spPr>
      </p:pic>
      <p:pic>
        <p:nvPicPr>
          <p:cNvPr id="37" name="Gráfico 36" descr="E-mail com preenchimento sólido">
            <a:extLst>
              <a:ext uri="{FF2B5EF4-FFF2-40B4-BE49-F238E27FC236}">
                <a16:creationId xmlns:a16="http://schemas.microsoft.com/office/drawing/2014/main" id="{0B0AEC42-C721-4A77-BE3C-368B79A23F7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2608" y="6814158"/>
            <a:ext cx="300937" cy="300937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3E3CA572-9F45-4CEE-89BB-AC1B61D388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425446">
            <a:off x="11698163" y="3127881"/>
            <a:ext cx="3606331" cy="3820406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0747114B-12F0-E096-40A4-B4C7E1C7043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62224" y="3503557"/>
            <a:ext cx="4286161" cy="985252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3A1B254B-31AA-CE27-B44C-EE337298602F}"/>
              </a:ext>
            </a:extLst>
          </p:cNvPr>
          <p:cNvCxnSpPr>
            <a:cxnSpLocks/>
          </p:cNvCxnSpPr>
          <p:nvPr/>
        </p:nvCxnSpPr>
        <p:spPr>
          <a:xfrm flipH="1">
            <a:off x="6438430" y="3204810"/>
            <a:ext cx="1" cy="1601027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Logotipo, nome da empresa&#10;&#10;Descrição gerada automaticamente">
            <a:extLst>
              <a:ext uri="{FF2B5EF4-FFF2-40B4-BE49-F238E27FC236}">
                <a16:creationId xmlns:a16="http://schemas.microsoft.com/office/drawing/2014/main" id="{0FCC1002-92EA-C6E0-75DA-0F85AFD9E6B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858" y="3572399"/>
            <a:ext cx="4285489" cy="116370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439BA12-0E1E-9373-090B-6D11A420EF02}"/>
              </a:ext>
            </a:extLst>
          </p:cNvPr>
          <p:cNvSpPr txBox="1"/>
          <p:nvPr/>
        </p:nvSpPr>
        <p:spPr>
          <a:xfrm>
            <a:off x="0" y="1473407"/>
            <a:ext cx="12801599" cy="896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600"/>
              </a:lnSpc>
            </a:pPr>
            <a:r>
              <a:rPr lang="pt-BR" sz="5000" spc="-90" dirty="0">
                <a:solidFill>
                  <a:schemeClr val="bg1">
                    <a:lumMod val="95000"/>
                  </a:schemeClr>
                </a:solidFill>
                <a:latin typeface="Exo 2 SemiBold" pitchFamily="2" charset="0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511794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ângulo 31">
            <a:extLst>
              <a:ext uri="{FF2B5EF4-FFF2-40B4-BE49-F238E27FC236}">
                <a16:creationId xmlns:a16="http://schemas.microsoft.com/office/drawing/2014/main" id="{A7DC3CAE-080A-4A20-B483-B88F78E41108}"/>
              </a:ext>
            </a:extLst>
          </p:cNvPr>
          <p:cNvSpPr/>
          <p:nvPr/>
        </p:nvSpPr>
        <p:spPr>
          <a:xfrm>
            <a:off x="0" y="-1"/>
            <a:ext cx="6400800" cy="7200899"/>
          </a:xfrm>
          <a:prstGeom prst="rect">
            <a:avLst/>
          </a:prstGeom>
          <a:solidFill>
            <a:srgbClr val="000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133" dirty="0"/>
          </a:p>
        </p:txBody>
      </p:sp>
      <p:pic>
        <p:nvPicPr>
          <p:cNvPr id="53" name="Gráfico 52">
            <a:extLst>
              <a:ext uri="{FF2B5EF4-FFF2-40B4-BE49-F238E27FC236}">
                <a16:creationId xmlns:a16="http://schemas.microsoft.com/office/drawing/2014/main" id="{58D85B6C-F88C-464F-89E2-AF22A48E4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054875">
            <a:off x="3546033" y="-3325149"/>
            <a:ext cx="4068806" cy="4310333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23ED58C9-7C94-4589-860D-B5494B96A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47667">
            <a:off x="10918545" y="-402201"/>
            <a:ext cx="4068805" cy="431033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AD56B9F5-695D-49DF-BC35-7C5F038D7B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91" y="1084425"/>
            <a:ext cx="5132189" cy="5032050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FC949FDA-3EFD-4971-BCA0-8EC0C76368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815" y="1752966"/>
            <a:ext cx="3684897" cy="369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78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7BDE04-B0EF-D052-1F76-01F552B8E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D6AD830D-C083-700B-E100-F4327DAC0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2479435" y="4840198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08FAAB75-2B62-23E6-1210-FB13DD525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08063">
            <a:off x="11466466" y="-302232"/>
            <a:ext cx="4068805" cy="431033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56A3CD8-7FC0-56F6-C347-7820A9CD031A}"/>
              </a:ext>
            </a:extLst>
          </p:cNvPr>
          <p:cNvSpPr txBox="1"/>
          <p:nvPr/>
        </p:nvSpPr>
        <p:spPr>
          <a:xfrm>
            <a:off x="496144" y="673035"/>
            <a:ext cx="9577064" cy="15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23">
              <a:lnSpc>
                <a:spcPts val="5867"/>
              </a:lnSpc>
            </a:pPr>
            <a:r>
              <a:rPr lang="pt-BR" sz="4445" spc="-80" dirty="0">
                <a:solidFill>
                  <a:prstClr val="white">
                    <a:lumMod val="95000"/>
                  </a:prstClr>
                </a:solidFill>
                <a:latin typeface="Exo 2 SemiBold" pitchFamily="2" charset="0"/>
              </a:rPr>
              <a:t>Desde que o mundo é mundo, a incerteza foi a nossa companheira.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C0B8C23-756D-BF40-CD21-E0EDFAFE6DFF}"/>
              </a:ext>
            </a:extLst>
          </p:cNvPr>
          <p:cNvSpPr txBox="1"/>
          <p:nvPr/>
        </p:nvSpPr>
        <p:spPr>
          <a:xfrm>
            <a:off x="2368352" y="3070675"/>
            <a:ext cx="9407896" cy="155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23">
              <a:lnSpc>
                <a:spcPts val="5867"/>
              </a:lnSpc>
            </a:pPr>
            <a:r>
              <a:rPr lang="pt-BR" sz="4000" spc="-80" dirty="0">
                <a:solidFill>
                  <a:prstClr val="white">
                    <a:lumMod val="95000"/>
                  </a:prstClr>
                </a:solidFill>
                <a:latin typeface="Exo 2 SemiBold" pitchFamily="2" charset="0"/>
              </a:rPr>
              <a:t>Os cavaleiros, bem como os investidores, tiveram que se provar no tempo.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92B5844-B730-AE41-9AD5-7FB0BD1F27A1}"/>
              </a:ext>
            </a:extLst>
          </p:cNvPr>
          <p:cNvSpPr txBox="1"/>
          <p:nvPr/>
        </p:nvSpPr>
        <p:spPr>
          <a:xfrm>
            <a:off x="7768952" y="5465905"/>
            <a:ext cx="4195573" cy="785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23">
              <a:lnSpc>
                <a:spcPts val="5867"/>
              </a:lnSpc>
            </a:pPr>
            <a:r>
              <a:rPr lang="pt-BR" sz="3700" spc="-80" dirty="0">
                <a:solidFill>
                  <a:prstClr val="white">
                    <a:lumMod val="95000"/>
                  </a:prstClr>
                </a:solidFill>
                <a:latin typeface="Exo 2 SemiBold" pitchFamily="2" charset="0"/>
              </a:rPr>
              <a:t>E a história continua...</a:t>
            </a:r>
          </a:p>
        </p:txBody>
      </p:sp>
    </p:spTree>
    <p:extLst>
      <p:ext uri="{BB962C8B-B14F-4D97-AF65-F5344CB8AC3E}">
        <p14:creationId xmlns:p14="http://schemas.microsoft.com/office/powerpoint/2010/main" val="317035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EAC65F-8E5B-8A61-F1DF-520560611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Homem com armadura&#10;&#10;O conteúdo gerado por IA pode estar incorreto.">
            <a:extLst>
              <a:ext uri="{FF2B5EF4-FFF2-40B4-BE49-F238E27FC236}">
                <a16:creationId xmlns:a16="http://schemas.microsoft.com/office/drawing/2014/main" id="{CFE41235-2CF9-B884-D6AC-A6750BF872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67980" cy="505665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43C232F1-6ABE-17F8-B4D6-456A767402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2479435" y="4840198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D143171B-98FD-3150-FDD8-D4EFE6A9F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466466" y="-302232"/>
            <a:ext cx="4068805" cy="431033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910D75B-7721-7F2F-0F13-8DBABB3DD96D}"/>
              </a:ext>
            </a:extLst>
          </p:cNvPr>
          <p:cNvSpPr txBox="1"/>
          <p:nvPr/>
        </p:nvSpPr>
        <p:spPr>
          <a:xfrm>
            <a:off x="5608712" y="3240410"/>
            <a:ext cx="5472608" cy="155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23">
              <a:lnSpc>
                <a:spcPts val="5867"/>
              </a:lnSpc>
            </a:pPr>
            <a:r>
              <a:rPr lang="pt-BR" sz="4000" spc="-80" dirty="0">
                <a:solidFill>
                  <a:prstClr val="white">
                    <a:lumMod val="95000"/>
                  </a:prstClr>
                </a:solidFill>
                <a:latin typeface="Exo 2 SemiBold" pitchFamily="2" charset="0"/>
              </a:rPr>
              <a:t>Nos últimos dias, a batalha das tarifas ganhou força.</a:t>
            </a:r>
          </a:p>
        </p:txBody>
      </p:sp>
    </p:spTree>
    <p:extLst>
      <p:ext uri="{BB962C8B-B14F-4D97-AF65-F5344CB8AC3E}">
        <p14:creationId xmlns:p14="http://schemas.microsoft.com/office/powerpoint/2010/main" val="41535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59F5FB-2B96-5CEB-0D11-3CC12EB1F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8873966"/>
              </p:ext>
            </p:extLst>
          </p:nvPr>
        </p:nvGraphicFramePr>
        <p:xfrm>
          <a:off x="1000800" y="144021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9C514341-D991-6931-96F4-6B8A65684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50E44D42-AB44-AF05-C20A-A90957B07D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E89BFD8-61C3-E2B3-92FA-EF9F72494A1C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Diante da ameaça de protecionismo, a incerteza tem sido instigada, em boa medida, pelo risco de uma escalada mais ampla desse movimento.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A0EEC8E-444B-9DAD-3E63-0B733FB7B241}"/>
              </a:ext>
            </a:extLst>
          </p:cNvPr>
          <p:cNvSpPr/>
          <p:nvPr/>
        </p:nvSpPr>
        <p:spPr>
          <a:xfrm>
            <a:off x="5965594" y="3072355"/>
            <a:ext cx="870412" cy="30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Covid-19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1E91548-4966-9B97-3D4F-EE37A50D3AB1}"/>
              </a:ext>
            </a:extLst>
          </p:cNvPr>
          <p:cNvSpPr/>
          <p:nvPr/>
        </p:nvSpPr>
        <p:spPr>
          <a:xfrm>
            <a:off x="9472823" y="2127952"/>
            <a:ext cx="1164760" cy="74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Pouso suave </a:t>
            </a:r>
          </a:p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x </a:t>
            </a:r>
          </a:p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recessão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680EB16-D0C1-3307-62AC-BDFC8424A3A8}"/>
              </a:ext>
            </a:extLst>
          </p:cNvPr>
          <p:cNvSpPr/>
          <p:nvPr/>
        </p:nvSpPr>
        <p:spPr>
          <a:xfrm>
            <a:off x="10822376" y="2500362"/>
            <a:ext cx="978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Guerra comercial</a:t>
            </a:r>
          </a:p>
        </p:txBody>
      </p:sp>
    </p:spTree>
    <p:extLst>
      <p:ext uri="{BB962C8B-B14F-4D97-AF65-F5344CB8AC3E}">
        <p14:creationId xmlns:p14="http://schemas.microsoft.com/office/powerpoint/2010/main" val="22380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DEFBCD-EF0C-0F4F-81CB-CE5925F29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D6B7A3E-62F3-3733-B4AB-F6AC240110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0241549"/>
              </p:ext>
            </p:extLst>
          </p:nvPr>
        </p:nvGraphicFramePr>
        <p:xfrm>
          <a:off x="1000800" y="144021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92A780BB-8890-2ADF-6D1A-AC008721F1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65B0EB38-8EA9-97A5-C604-06C24F899F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37249E0-08BA-FC8B-8FA9-C56291D6E881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Contudo, o momento da economia dos EUA é único, visto que a atividade 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segue positiva, mas a confiança dos agentes sofreu com tantas turbulências...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D91E15D9-5F7B-7ACA-4CAD-C3EC462A12A1}"/>
              </a:ext>
            </a:extLst>
          </p:cNvPr>
          <p:cNvSpPr/>
          <p:nvPr/>
        </p:nvSpPr>
        <p:spPr>
          <a:xfrm>
            <a:off x="6375285" y="5734191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inflação nos EUA;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onda de Covid-19 na China;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F27645EE-6F86-1A6E-7D1F-5E0577964A88}"/>
              </a:ext>
            </a:extLst>
          </p:cNvPr>
          <p:cNvSpPr/>
          <p:nvPr/>
        </p:nvSpPr>
        <p:spPr>
          <a:xfrm>
            <a:off x="5791258" y="5688682"/>
            <a:ext cx="609542" cy="609542"/>
          </a:xfrm>
          <a:prstGeom prst="ellipse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198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7A0CC2-2D19-465D-89F2-0572D27EC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1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334887"/>
              </p:ext>
            </p:extLst>
          </p:nvPr>
        </p:nvGraphicFramePr>
        <p:xfrm>
          <a:off x="987421" y="144069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áfico 2">
            <a:extLst>
              <a:ext uri="{FF2B5EF4-FFF2-40B4-BE49-F238E27FC236}">
                <a16:creationId xmlns:a16="http://schemas.microsoft.com/office/drawing/2014/main" id="{BE52C177-F73A-97FE-8D5D-F1AE165DBF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3343532" y="3335671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6420B5A0-9DDE-7735-9930-C1AAF2694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826506" y="-1199688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C05721A-7723-C90B-32E8-68E6C6A4EF4A}"/>
              </a:ext>
            </a:extLst>
          </p:cNvPr>
          <p:cNvSpPr txBox="1"/>
          <p:nvPr/>
        </p:nvSpPr>
        <p:spPr>
          <a:xfrm>
            <a:off x="280120" y="259005"/>
            <a:ext cx="12241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Junto ao enfraquecimento do dólar, outro fator que pode pesar é o impacto </a:t>
            </a:r>
          </a:p>
          <a:p>
            <a:r>
              <a:rPr lang="pt-BR" sz="3000" spc="-80" dirty="0">
                <a:solidFill>
                  <a:schemeClr val="bg1"/>
                </a:solidFill>
                <a:latin typeface="Exo 2 SemiBold" pitchFamily="2" charset="0"/>
              </a:rPr>
              <a:t>das tarifas sobre a inflação e sobre o orçamento do governo dos EUA.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4B538734-C821-D034-62EC-7D89982F16E8}"/>
              </a:ext>
            </a:extLst>
          </p:cNvPr>
          <p:cNvCxnSpPr>
            <a:cxnSpLocks/>
          </p:cNvCxnSpPr>
          <p:nvPr/>
        </p:nvCxnSpPr>
        <p:spPr>
          <a:xfrm flipV="1">
            <a:off x="5248672" y="3312418"/>
            <a:ext cx="0" cy="3064747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tângulo 9">
            <a:extLst>
              <a:ext uri="{FF2B5EF4-FFF2-40B4-BE49-F238E27FC236}">
                <a16:creationId xmlns:a16="http://schemas.microsoft.com/office/drawing/2014/main" id="{8F8EA546-C131-44A9-01C9-E4358EC15E64}"/>
              </a:ext>
            </a:extLst>
          </p:cNvPr>
          <p:cNvSpPr/>
          <p:nvPr/>
        </p:nvSpPr>
        <p:spPr>
          <a:xfrm>
            <a:off x="4345414" y="2948048"/>
            <a:ext cx="1806515" cy="30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2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“Dia da Libertação”</a:t>
            </a:r>
          </a:p>
        </p:txBody>
      </p:sp>
      <p:cxnSp>
        <p:nvCxnSpPr>
          <p:cNvPr id="5" name="Conector de Seta Reta 4">
            <a:extLst>
              <a:ext uri="{FF2B5EF4-FFF2-40B4-BE49-F238E27FC236}">
                <a16:creationId xmlns:a16="http://schemas.microsoft.com/office/drawing/2014/main" id="{EC8F1F41-2C52-4DDD-65E6-65D2731670BA}"/>
              </a:ext>
            </a:extLst>
          </p:cNvPr>
          <p:cNvCxnSpPr>
            <a:cxnSpLocks/>
          </p:cNvCxnSpPr>
          <p:nvPr/>
        </p:nvCxnSpPr>
        <p:spPr>
          <a:xfrm flipV="1">
            <a:off x="6293312" y="3201929"/>
            <a:ext cx="622935" cy="938761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07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138E96-7625-2CD5-A275-6B309B08F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falando no microfone&#10;&#10;O conteúdo gerado por IA pode estar incorreto.">
            <a:extLst>
              <a:ext uri="{FF2B5EF4-FFF2-40B4-BE49-F238E27FC236}">
                <a16:creationId xmlns:a16="http://schemas.microsoft.com/office/drawing/2014/main" id="{4761AA2D-3FD7-7902-975E-0A0906AA3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66801" cy="5167354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82A30D58-BFE9-1A3E-E5D4-E65DF0B8C9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2479435" y="4840198"/>
            <a:ext cx="4068806" cy="431033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461073F5-0B22-986C-49EA-A40247E32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8063">
            <a:off x="11466466" y="-302232"/>
            <a:ext cx="4068805" cy="431033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EBED980-0E7B-5DCE-A8E2-EB0948F1F26B}"/>
              </a:ext>
            </a:extLst>
          </p:cNvPr>
          <p:cNvSpPr txBox="1"/>
          <p:nvPr/>
        </p:nvSpPr>
        <p:spPr>
          <a:xfrm>
            <a:off x="5680720" y="3240410"/>
            <a:ext cx="5472608" cy="155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23">
              <a:lnSpc>
                <a:spcPts val="5867"/>
              </a:lnSpc>
            </a:pPr>
            <a:r>
              <a:rPr lang="pt-BR" sz="4000" spc="-80" dirty="0">
                <a:solidFill>
                  <a:prstClr val="white">
                    <a:lumMod val="95000"/>
                  </a:prstClr>
                </a:solidFill>
                <a:latin typeface="Exo 2 SemiBold" pitchFamily="2" charset="0"/>
              </a:rPr>
              <a:t>China: a pedra no caminho de Donald Trump</a:t>
            </a:r>
          </a:p>
        </p:txBody>
      </p:sp>
    </p:spTree>
    <p:extLst>
      <p:ext uri="{BB962C8B-B14F-4D97-AF65-F5344CB8AC3E}">
        <p14:creationId xmlns:p14="http://schemas.microsoft.com/office/powerpoint/2010/main" val="15687116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Banrisul">
      <a:dk1>
        <a:sysClr val="windowText" lastClr="000000"/>
      </a:dk1>
      <a:lt1>
        <a:sysClr val="window" lastClr="FFFFFF"/>
      </a:lt1>
      <a:dk2>
        <a:srgbClr val="585958"/>
      </a:dk2>
      <a:lt2>
        <a:srgbClr val="D8D9D8"/>
      </a:lt2>
      <a:accent1>
        <a:srgbClr val="000050"/>
      </a:accent1>
      <a:accent2>
        <a:srgbClr val="0094FF"/>
      </a:accent2>
      <a:accent3>
        <a:srgbClr val="936FFA"/>
      </a:accent3>
      <a:accent4>
        <a:srgbClr val="1CD8CA"/>
      </a:accent4>
      <a:accent5>
        <a:srgbClr val="0B45E4"/>
      </a:accent5>
      <a:accent6>
        <a:srgbClr val="A23BFC"/>
      </a:accent6>
      <a:hlink>
        <a:srgbClr val="0563C1"/>
      </a:hlink>
      <a:folHlink>
        <a:srgbClr val="954F72"/>
      </a:folHlink>
    </a:clrScheme>
    <a:fontScheme name="Banrisul">
      <a:majorFont>
        <a:latin typeface="Poppins Semi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ema do Office">
  <a:themeElements>
    <a:clrScheme name="Banrisul">
      <a:dk1>
        <a:sysClr val="windowText" lastClr="000000"/>
      </a:dk1>
      <a:lt1>
        <a:sysClr val="window" lastClr="FFFFFF"/>
      </a:lt1>
      <a:dk2>
        <a:srgbClr val="585958"/>
      </a:dk2>
      <a:lt2>
        <a:srgbClr val="D8D9D8"/>
      </a:lt2>
      <a:accent1>
        <a:srgbClr val="000050"/>
      </a:accent1>
      <a:accent2>
        <a:srgbClr val="0094FF"/>
      </a:accent2>
      <a:accent3>
        <a:srgbClr val="936FFA"/>
      </a:accent3>
      <a:accent4>
        <a:srgbClr val="1CD8CA"/>
      </a:accent4>
      <a:accent5>
        <a:srgbClr val="0B45E4"/>
      </a:accent5>
      <a:accent6>
        <a:srgbClr val="A23BFC"/>
      </a:accent6>
      <a:hlink>
        <a:srgbClr val="0563C1"/>
      </a:hlink>
      <a:folHlink>
        <a:srgbClr val="954F72"/>
      </a:folHlink>
    </a:clrScheme>
    <a:fontScheme name="Banrisul">
      <a:majorFont>
        <a:latin typeface="Poppins Semi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13246</TotalTime>
  <Words>811</Words>
  <Application>Microsoft Office PowerPoint</Application>
  <PresentationFormat>Personalizar</PresentationFormat>
  <Paragraphs>135</Paragraphs>
  <Slides>24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24</vt:i4>
      </vt:variant>
    </vt:vector>
  </HeadingPairs>
  <TitlesOfParts>
    <vt:vector size="33" baseType="lpstr">
      <vt:lpstr>Arial</vt:lpstr>
      <vt:lpstr>Calibri</vt:lpstr>
      <vt:lpstr>Exo 2 Medium</vt:lpstr>
      <vt:lpstr>Exo 2 SemiBold</vt:lpstr>
      <vt:lpstr>Poppins</vt:lpstr>
      <vt:lpstr>Tema do Office</vt:lpstr>
      <vt:lpstr>1_Tema do Office</vt:lpstr>
      <vt:lpstr>2_Tema do Office</vt:lpstr>
      <vt:lpstr>3_Tema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Daniel Bozz</cp:lastModifiedBy>
  <cp:revision>368</cp:revision>
  <cp:lastPrinted>2025-01-28T11:41:25Z</cp:lastPrinted>
  <dcterms:created xsi:type="dcterms:W3CDTF">2023-01-16T17:00:17Z</dcterms:created>
  <dcterms:modified xsi:type="dcterms:W3CDTF">2025-05-06T15:01:57Z</dcterms:modified>
</cp:coreProperties>
</file>